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2" r:id="rId15"/>
    <p:sldId id="273" r:id="rId16"/>
    <p:sldId id="275" r:id="rId17"/>
    <p:sldId id="276" r:id="rId18"/>
    <p:sldId id="279" r:id="rId19"/>
    <p:sldId id="277" r:id="rId20"/>
    <p:sldId id="278" r:id="rId21"/>
    <p:sldId id="280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9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/>
    <p:restoredTop sz="92683" autoAdjust="0"/>
  </p:normalViewPr>
  <p:slideViewPr>
    <p:cSldViewPr snapToGrid="0" snapToObjects="1">
      <p:cViewPr varScale="1">
        <p:scale>
          <a:sx n="86" d="100"/>
          <a:sy n="86" d="100"/>
        </p:scale>
        <p:origin x="3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1A79C6-2E9B-4FC2-886A-2A141116F06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20FADD1-2BE0-4CF2-9A47-C4B6EF84BBA3}">
      <dgm:prSet/>
      <dgm:spPr/>
      <dgm:t>
        <a:bodyPr/>
        <a:lstStyle/>
        <a:p>
          <a:r>
            <a:rPr lang="en-US"/>
            <a:t>Overview of Social Media</a:t>
          </a:r>
        </a:p>
      </dgm:t>
    </dgm:pt>
    <dgm:pt modelId="{43CCCB4E-6148-4319-B7AC-87F0CADD22AA}" type="parTrans" cxnId="{915D1C10-A164-4C13-B353-D7D3703B9B70}">
      <dgm:prSet/>
      <dgm:spPr/>
      <dgm:t>
        <a:bodyPr/>
        <a:lstStyle/>
        <a:p>
          <a:endParaRPr lang="en-US"/>
        </a:p>
      </dgm:t>
    </dgm:pt>
    <dgm:pt modelId="{07CED4D2-903B-49B3-8CCC-872D3C541EB0}" type="sibTrans" cxnId="{915D1C10-A164-4C13-B353-D7D3703B9B70}">
      <dgm:prSet/>
      <dgm:spPr/>
      <dgm:t>
        <a:bodyPr/>
        <a:lstStyle/>
        <a:p>
          <a:endParaRPr lang="en-US"/>
        </a:p>
      </dgm:t>
    </dgm:pt>
    <dgm:pt modelId="{CBE0E31D-4D64-415C-B7A5-027EDF5C30E9}">
      <dgm:prSet/>
      <dgm:spPr/>
      <dgm:t>
        <a:bodyPr/>
        <a:lstStyle/>
        <a:p>
          <a:r>
            <a:rPr lang="en-US"/>
            <a:t>Who’s on Social Media?</a:t>
          </a:r>
        </a:p>
      </dgm:t>
    </dgm:pt>
    <dgm:pt modelId="{B0AD8027-F8DF-464E-8A9A-36C85997BE90}" type="parTrans" cxnId="{B4E9F561-209F-4C7D-B1ED-8FAF8AD5E90A}">
      <dgm:prSet/>
      <dgm:spPr/>
      <dgm:t>
        <a:bodyPr/>
        <a:lstStyle/>
        <a:p>
          <a:endParaRPr lang="en-US"/>
        </a:p>
      </dgm:t>
    </dgm:pt>
    <dgm:pt modelId="{9664F0F0-7C6C-4DB6-A509-B218E4CE90BD}" type="sibTrans" cxnId="{B4E9F561-209F-4C7D-B1ED-8FAF8AD5E90A}">
      <dgm:prSet/>
      <dgm:spPr/>
      <dgm:t>
        <a:bodyPr/>
        <a:lstStyle/>
        <a:p>
          <a:endParaRPr lang="en-US"/>
        </a:p>
      </dgm:t>
    </dgm:pt>
    <dgm:pt modelId="{2F7A15D4-C04F-48EA-877A-4BE2F56BC694}">
      <dgm:prSet/>
      <dgm:spPr/>
      <dgm:t>
        <a:bodyPr/>
        <a:lstStyle/>
        <a:p>
          <a:r>
            <a:rPr lang="en-US"/>
            <a:t>Developing a Social Media Strategy</a:t>
          </a:r>
        </a:p>
      </dgm:t>
    </dgm:pt>
    <dgm:pt modelId="{54E671FE-645F-4343-B8D0-BCD488353E9E}" type="parTrans" cxnId="{A4CCCFDD-C677-4217-8FEA-C4E59ADDF3B3}">
      <dgm:prSet/>
      <dgm:spPr/>
      <dgm:t>
        <a:bodyPr/>
        <a:lstStyle/>
        <a:p>
          <a:endParaRPr lang="en-US"/>
        </a:p>
      </dgm:t>
    </dgm:pt>
    <dgm:pt modelId="{DBFCAAF8-05EC-4203-8C14-096005F32A53}" type="sibTrans" cxnId="{A4CCCFDD-C677-4217-8FEA-C4E59ADDF3B3}">
      <dgm:prSet/>
      <dgm:spPr/>
      <dgm:t>
        <a:bodyPr/>
        <a:lstStyle/>
        <a:p>
          <a:endParaRPr lang="en-US"/>
        </a:p>
      </dgm:t>
    </dgm:pt>
    <dgm:pt modelId="{045A265A-810B-48D1-8960-99AF4314B388}">
      <dgm:prSet/>
      <dgm:spPr/>
      <dgm:t>
        <a:bodyPr/>
        <a:lstStyle/>
        <a:p>
          <a:r>
            <a:rPr lang="en-US"/>
            <a:t>Tips, Basics and Best Practices</a:t>
          </a:r>
        </a:p>
      </dgm:t>
    </dgm:pt>
    <dgm:pt modelId="{2675CB52-F391-4AC5-B73F-406B1EA4335C}" type="parTrans" cxnId="{DCD50F70-3B56-4450-9B52-585F98788FCF}">
      <dgm:prSet/>
      <dgm:spPr/>
      <dgm:t>
        <a:bodyPr/>
        <a:lstStyle/>
        <a:p>
          <a:endParaRPr lang="en-US"/>
        </a:p>
      </dgm:t>
    </dgm:pt>
    <dgm:pt modelId="{ECD5602A-359D-4A32-A705-1AAC9C2AA3EF}" type="sibTrans" cxnId="{DCD50F70-3B56-4450-9B52-585F98788FCF}">
      <dgm:prSet/>
      <dgm:spPr/>
      <dgm:t>
        <a:bodyPr/>
        <a:lstStyle/>
        <a:p>
          <a:endParaRPr lang="en-US"/>
        </a:p>
      </dgm:t>
    </dgm:pt>
    <dgm:pt modelId="{E534DEF7-4922-46DB-A2BC-40282ED7CD1E}">
      <dgm:prSet/>
      <dgm:spPr/>
      <dgm:t>
        <a:bodyPr/>
        <a:lstStyle/>
        <a:p>
          <a:r>
            <a:rPr lang="en-US"/>
            <a:t>How to Measure Success</a:t>
          </a:r>
        </a:p>
      </dgm:t>
    </dgm:pt>
    <dgm:pt modelId="{C2CC8C36-AAEF-48CF-85E7-70ADBABBA552}" type="parTrans" cxnId="{842D1F4D-CC71-4D2B-AB00-48165D954B14}">
      <dgm:prSet/>
      <dgm:spPr/>
      <dgm:t>
        <a:bodyPr/>
        <a:lstStyle/>
        <a:p>
          <a:endParaRPr lang="en-US"/>
        </a:p>
      </dgm:t>
    </dgm:pt>
    <dgm:pt modelId="{BBB431AB-A0B1-447C-A5EB-E8EA378DBFB0}" type="sibTrans" cxnId="{842D1F4D-CC71-4D2B-AB00-48165D954B14}">
      <dgm:prSet/>
      <dgm:spPr/>
      <dgm:t>
        <a:bodyPr/>
        <a:lstStyle/>
        <a:p>
          <a:endParaRPr lang="en-US"/>
        </a:p>
      </dgm:t>
    </dgm:pt>
    <dgm:pt modelId="{059A88E3-56AA-41CB-9CFE-7BBA7C0F7123}">
      <dgm:prSet/>
      <dgm:spPr/>
      <dgm:t>
        <a:bodyPr/>
        <a:lstStyle/>
        <a:p>
          <a:r>
            <a:rPr lang="en-US"/>
            <a:t>Social Media’s Growth</a:t>
          </a:r>
        </a:p>
      </dgm:t>
    </dgm:pt>
    <dgm:pt modelId="{1F4FC5B9-5C5F-4EF1-A447-927494E88790}" type="parTrans" cxnId="{80233880-8E57-4F5B-B441-9F13FBF0F37D}">
      <dgm:prSet/>
      <dgm:spPr/>
      <dgm:t>
        <a:bodyPr/>
        <a:lstStyle/>
        <a:p>
          <a:endParaRPr lang="en-US"/>
        </a:p>
      </dgm:t>
    </dgm:pt>
    <dgm:pt modelId="{599D4165-2843-4019-84EC-027E35775F74}" type="sibTrans" cxnId="{80233880-8E57-4F5B-B441-9F13FBF0F37D}">
      <dgm:prSet/>
      <dgm:spPr/>
      <dgm:t>
        <a:bodyPr/>
        <a:lstStyle/>
        <a:p>
          <a:endParaRPr lang="en-US"/>
        </a:p>
      </dgm:t>
    </dgm:pt>
    <dgm:pt modelId="{3D52F3BC-B2A8-4979-8178-5B31AE5D1843}">
      <dgm:prSet/>
      <dgm:spPr/>
      <dgm:t>
        <a:bodyPr/>
        <a:lstStyle/>
        <a:p>
          <a:r>
            <a:rPr lang="en-US"/>
            <a:t>Benefits and Challenges</a:t>
          </a:r>
        </a:p>
      </dgm:t>
    </dgm:pt>
    <dgm:pt modelId="{7625BF4D-B958-4CAB-8BD3-6F7FD5060A81}" type="parTrans" cxnId="{04803AC1-24C1-4F7F-84E9-E66E8C693A91}">
      <dgm:prSet/>
      <dgm:spPr/>
      <dgm:t>
        <a:bodyPr/>
        <a:lstStyle/>
        <a:p>
          <a:endParaRPr lang="en-US"/>
        </a:p>
      </dgm:t>
    </dgm:pt>
    <dgm:pt modelId="{3BC87CB7-9E56-461D-B1F4-E1228EDED453}" type="sibTrans" cxnId="{04803AC1-24C1-4F7F-84E9-E66E8C693A91}">
      <dgm:prSet/>
      <dgm:spPr/>
      <dgm:t>
        <a:bodyPr/>
        <a:lstStyle/>
        <a:p>
          <a:endParaRPr lang="en-US"/>
        </a:p>
      </dgm:t>
    </dgm:pt>
    <dgm:pt modelId="{FB42C1EC-7E88-4F05-8017-ABAB8790056A}" type="pres">
      <dgm:prSet presAssocID="{501A79C6-2E9B-4FC2-886A-2A141116F06A}" presName="linear" presStyleCnt="0">
        <dgm:presLayoutVars>
          <dgm:animLvl val="lvl"/>
          <dgm:resizeHandles val="exact"/>
        </dgm:presLayoutVars>
      </dgm:prSet>
      <dgm:spPr/>
    </dgm:pt>
    <dgm:pt modelId="{AD254002-1364-4AA8-A396-FC849B7E0DD5}" type="pres">
      <dgm:prSet presAssocID="{C20FADD1-2BE0-4CF2-9A47-C4B6EF84BBA3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E4599A74-D6F6-4FAF-B981-D9DAA402FE3F}" type="pres">
      <dgm:prSet presAssocID="{07CED4D2-903B-49B3-8CCC-872D3C541EB0}" presName="spacer" presStyleCnt="0"/>
      <dgm:spPr/>
    </dgm:pt>
    <dgm:pt modelId="{4DE4DC08-2878-4EF7-8983-D285560599BD}" type="pres">
      <dgm:prSet presAssocID="{CBE0E31D-4D64-415C-B7A5-027EDF5C30E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ED5294A-9087-47C0-8BFD-F52E29738DE1}" type="pres">
      <dgm:prSet presAssocID="{9664F0F0-7C6C-4DB6-A509-B218E4CE90BD}" presName="spacer" presStyleCnt="0"/>
      <dgm:spPr/>
    </dgm:pt>
    <dgm:pt modelId="{8FDB29B3-0323-4EE9-A8DC-52BAADA7A918}" type="pres">
      <dgm:prSet presAssocID="{2F7A15D4-C04F-48EA-877A-4BE2F56BC694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5215435-21DF-4D54-91DC-31B7DBC864BC}" type="pres">
      <dgm:prSet presAssocID="{DBFCAAF8-05EC-4203-8C14-096005F32A53}" presName="spacer" presStyleCnt="0"/>
      <dgm:spPr/>
    </dgm:pt>
    <dgm:pt modelId="{F0F5F736-6882-4FA7-96FB-5B47B2D07684}" type="pres">
      <dgm:prSet presAssocID="{045A265A-810B-48D1-8960-99AF4314B388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42314732-8F68-4535-93C8-63E749D17515}" type="pres">
      <dgm:prSet presAssocID="{ECD5602A-359D-4A32-A705-1AAC9C2AA3EF}" presName="spacer" presStyleCnt="0"/>
      <dgm:spPr/>
    </dgm:pt>
    <dgm:pt modelId="{9783ACCC-5518-42D7-906E-6610D0A3FE98}" type="pres">
      <dgm:prSet presAssocID="{E534DEF7-4922-46DB-A2BC-40282ED7CD1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ED2168DC-9EDE-49A4-8BED-5B06A00D74A1}" type="pres">
      <dgm:prSet presAssocID="{BBB431AB-A0B1-447C-A5EB-E8EA378DBFB0}" presName="spacer" presStyleCnt="0"/>
      <dgm:spPr/>
    </dgm:pt>
    <dgm:pt modelId="{91590F9E-4EAC-4B78-AA77-96F0A188D27D}" type="pres">
      <dgm:prSet presAssocID="{059A88E3-56AA-41CB-9CFE-7BBA7C0F7123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CF1FAA74-40EB-4312-939B-52EE26A040E9}" type="pres">
      <dgm:prSet presAssocID="{599D4165-2843-4019-84EC-027E35775F74}" presName="spacer" presStyleCnt="0"/>
      <dgm:spPr/>
    </dgm:pt>
    <dgm:pt modelId="{94E058B3-C9EE-434E-AFF3-B5431C623B7B}" type="pres">
      <dgm:prSet presAssocID="{3D52F3BC-B2A8-4979-8178-5B31AE5D184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853CC0C-C753-4AF1-B287-D56CE20B0EFF}" type="presOf" srcId="{CBE0E31D-4D64-415C-B7A5-027EDF5C30E9}" destId="{4DE4DC08-2878-4EF7-8983-D285560599BD}" srcOrd="0" destOrd="0" presId="urn:microsoft.com/office/officeart/2005/8/layout/vList2"/>
    <dgm:cxn modelId="{915D1C10-A164-4C13-B353-D7D3703B9B70}" srcId="{501A79C6-2E9B-4FC2-886A-2A141116F06A}" destId="{C20FADD1-2BE0-4CF2-9A47-C4B6EF84BBA3}" srcOrd="0" destOrd="0" parTransId="{43CCCB4E-6148-4319-B7AC-87F0CADD22AA}" sibTransId="{07CED4D2-903B-49B3-8CCC-872D3C541EB0}"/>
    <dgm:cxn modelId="{7655C41A-601A-45CC-B1AE-8B31FBCEBE82}" type="presOf" srcId="{3D52F3BC-B2A8-4979-8178-5B31AE5D1843}" destId="{94E058B3-C9EE-434E-AFF3-B5431C623B7B}" srcOrd="0" destOrd="0" presId="urn:microsoft.com/office/officeart/2005/8/layout/vList2"/>
    <dgm:cxn modelId="{5130192A-B015-44F3-8D97-C9D628A13518}" type="presOf" srcId="{C20FADD1-2BE0-4CF2-9A47-C4B6EF84BBA3}" destId="{AD254002-1364-4AA8-A396-FC849B7E0DD5}" srcOrd="0" destOrd="0" presId="urn:microsoft.com/office/officeart/2005/8/layout/vList2"/>
    <dgm:cxn modelId="{B4E9F561-209F-4C7D-B1ED-8FAF8AD5E90A}" srcId="{501A79C6-2E9B-4FC2-886A-2A141116F06A}" destId="{CBE0E31D-4D64-415C-B7A5-027EDF5C30E9}" srcOrd="1" destOrd="0" parTransId="{B0AD8027-F8DF-464E-8A9A-36C85997BE90}" sibTransId="{9664F0F0-7C6C-4DB6-A509-B218E4CE90BD}"/>
    <dgm:cxn modelId="{842D1F4D-CC71-4D2B-AB00-48165D954B14}" srcId="{501A79C6-2E9B-4FC2-886A-2A141116F06A}" destId="{E534DEF7-4922-46DB-A2BC-40282ED7CD1E}" srcOrd="4" destOrd="0" parTransId="{C2CC8C36-AAEF-48CF-85E7-70ADBABBA552}" sibTransId="{BBB431AB-A0B1-447C-A5EB-E8EA378DBFB0}"/>
    <dgm:cxn modelId="{0B63EF4E-CB3F-4666-A8D1-87F8BC9A4D34}" type="presOf" srcId="{2F7A15D4-C04F-48EA-877A-4BE2F56BC694}" destId="{8FDB29B3-0323-4EE9-A8DC-52BAADA7A918}" srcOrd="0" destOrd="0" presId="urn:microsoft.com/office/officeart/2005/8/layout/vList2"/>
    <dgm:cxn modelId="{DCD50F70-3B56-4450-9B52-585F98788FCF}" srcId="{501A79C6-2E9B-4FC2-886A-2A141116F06A}" destId="{045A265A-810B-48D1-8960-99AF4314B388}" srcOrd="3" destOrd="0" parTransId="{2675CB52-F391-4AC5-B73F-406B1EA4335C}" sibTransId="{ECD5602A-359D-4A32-A705-1AAC9C2AA3EF}"/>
    <dgm:cxn modelId="{80233880-8E57-4F5B-B441-9F13FBF0F37D}" srcId="{501A79C6-2E9B-4FC2-886A-2A141116F06A}" destId="{059A88E3-56AA-41CB-9CFE-7BBA7C0F7123}" srcOrd="5" destOrd="0" parTransId="{1F4FC5B9-5C5F-4EF1-A447-927494E88790}" sibTransId="{599D4165-2843-4019-84EC-027E35775F74}"/>
    <dgm:cxn modelId="{4181B786-1307-49AF-8A3D-EBE3A21DE681}" type="presOf" srcId="{E534DEF7-4922-46DB-A2BC-40282ED7CD1E}" destId="{9783ACCC-5518-42D7-906E-6610D0A3FE98}" srcOrd="0" destOrd="0" presId="urn:microsoft.com/office/officeart/2005/8/layout/vList2"/>
    <dgm:cxn modelId="{01246D91-D62D-408A-A841-7B644294E838}" type="presOf" srcId="{045A265A-810B-48D1-8960-99AF4314B388}" destId="{F0F5F736-6882-4FA7-96FB-5B47B2D07684}" srcOrd="0" destOrd="0" presId="urn:microsoft.com/office/officeart/2005/8/layout/vList2"/>
    <dgm:cxn modelId="{C642FABA-FCA3-460D-97FD-834C5691031B}" type="presOf" srcId="{501A79C6-2E9B-4FC2-886A-2A141116F06A}" destId="{FB42C1EC-7E88-4F05-8017-ABAB8790056A}" srcOrd="0" destOrd="0" presId="urn:microsoft.com/office/officeart/2005/8/layout/vList2"/>
    <dgm:cxn modelId="{04803AC1-24C1-4F7F-84E9-E66E8C693A91}" srcId="{501A79C6-2E9B-4FC2-886A-2A141116F06A}" destId="{3D52F3BC-B2A8-4979-8178-5B31AE5D1843}" srcOrd="6" destOrd="0" parTransId="{7625BF4D-B958-4CAB-8BD3-6F7FD5060A81}" sibTransId="{3BC87CB7-9E56-461D-B1F4-E1228EDED453}"/>
    <dgm:cxn modelId="{A4CCCFDD-C677-4217-8FEA-C4E59ADDF3B3}" srcId="{501A79C6-2E9B-4FC2-886A-2A141116F06A}" destId="{2F7A15D4-C04F-48EA-877A-4BE2F56BC694}" srcOrd="2" destOrd="0" parTransId="{54E671FE-645F-4343-B8D0-BCD488353E9E}" sibTransId="{DBFCAAF8-05EC-4203-8C14-096005F32A53}"/>
    <dgm:cxn modelId="{13046EFB-E2CF-493C-A07E-ED2E9DD14E5D}" type="presOf" srcId="{059A88E3-56AA-41CB-9CFE-7BBA7C0F7123}" destId="{91590F9E-4EAC-4B78-AA77-96F0A188D27D}" srcOrd="0" destOrd="0" presId="urn:microsoft.com/office/officeart/2005/8/layout/vList2"/>
    <dgm:cxn modelId="{E0469A83-E866-485C-8246-DF6DB55C62C3}" type="presParOf" srcId="{FB42C1EC-7E88-4F05-8017-ABAB8790056A}" destId="{AD254002-1364-4AA8-A396-FC849B7E0DD5}" srcOrd="0" destOrd="0" presId="urn:microsoft.com/office/officeart/2005/8/layout/vList2"/>
    <dgm:cxn modelId="{D3149CF9-AD6C-4104-B07A-84E41B61E982}" type="presParOf" srcId="{FB42C1EC-7E88-4F05-8017-ABAB8790056A}" destId="{E4599A74-D6F6-4FAF-B981-D9DAA402FE3F}" srcOrd="1" destOrd="0" presId="urn:microsoft.com/office/officeart/2005/8/layout/vList2"/>
    <dgm:cxn modelId="{70C9AAA6-2811-412E-ABD4-0B6E72CDAF0B}" type="presParOf" srcId="{FB42C1EC-7E88-4F05-8017-ABAB8790056A}" destId="{4DE4DC08-2878-4EF7-8983-D285560599BD}" srcOrd="2" destOrd="0" presId="urn:microsoft.com/office/officeart/2005/8/layout/vList2"/>
    <dgm:cxn modelId="{2B3E7115-840C-4BA9-B2A7-13BAE7AA79B9}" type="presParOf" srcId="{FB42C1EC-7E88-4F05-8017-ABAB8790056A}" destId="{8ED5294A-9087-47C0-8BFD-F52E29738DE1}" srcOrd="3" destOrd="0" presId="urn:microsoft.com/office/officeart/2005/8/layout/vList2"/>
    <dgm:cxn modelId="{62599F02-36C4-41C9-9C71-6E57F52E4826}" type="presParOf" srcId="{FB42C1EC-7E88-4F05-8017-ABAB8790056A}" destId="{8FDB29B3-0323-4EE9-A8DC-52BAADA7A918}" srcOrd="4" destOrd="0" presId="urn:microsoft.com/office/officeart/2005/8/layout/vList2"/>
    <dgm:cxn modelId="{214A55B1-5170-4D45-BDC7-114D876A8C4E}" type="presParOf" srcId="{FB42C1EC-7E88-4F05-8017-ABAB8790056A}" destId="{95215435-21DF-4D54-91DC-31B7DBC864BC}" srcOrd="5" destOrd="0" presId="urn:microsoft.com/office/officeart/2005/8/layout/vList2"/>
    <dgm:cxn modelId="{58C3227E-1317-4838-ABDA-E76907FBCFBF}" type="presParOf" srcId="{FB42C1EC-7E88-4F05-8017-ABAB8790056A}" destId="{F0F5F736-6882-4FA7-96FB-5B47B2D07684}" srcOrd="6" destOrd="0" presId="urn:microsoft.com/office/officeart/2005/8/layout/vList2"/>
    <dgm:cxn modelId="{35CA93AF-34DE-45F5-8605-BD911E5EF34B}" type="presParOf" srcId="{FB42C1EC-7E88-4F05-8017-ABAB8790056A}" destId="{42314732-8F68-4535-93C8-63E749D17515}" srcOrd="7" destOrd="0" presId="urn:microsoft.com/office/officeart/2005/8/layout/vList2"/>
    <dgm:cxn modelId="{99D696DC-7F57-4ABC-A09B-EA8A1738D72C}" type="presParOf" srcId="{FB42C1EC-7E88-4F05-8017-ABAB8790056A}" destId="{9783ACCC-5518-42D7-906E-6610D0A3FE98}" srcOrd="8" destOrd="0" presId="urn:microsoft.com/office/officeart/2005/8/layout/vList2"/>
    <dgm:cxn modelId="{EB50B4E1-B9E9-4A66-A643-D04C39228A28}" type="presParOf" srcId="{FB42C1EC-7E88-4F05-8017-ABAB8790056A}" destId="{ED2168DC-9EDE-49A4-8BED-5B06A00D74A1}" srcOrd="9" destOrd="0" presId="urn:microsoft.com/office/officeart/2005/8/layout/vList2"/>
    <dgm:cxn modelId="{AA0753D6-5D0F-49CF-B283-E5B8FEBC8722}" type="presParOf" srcId="{FB42C1EC-7E88-4F05-8017-ABAB8790056A}" destId="{91590F9E-4EAC-4B78-AA77-96F0A188D27D}" srcOrd="10" destOrd="0" presId="urn:microsoft.com/office/officeart/2005/8/layout/vList2"/>
    <dgm:cxn modelId="{2F0E5D13-1D9C-44A1-896F-F0DC636C2B95}" type="presParOf" srcId="{FB42C1EC-7E88-4F05-8017-ABAB8790056A}" destId="{CF1FAA74-40EB-4312-939B-52EE26A040E9}" srcOrd="11" destOrd="0" presId="urn:microsoft.com/office/officeart/2005/8/layout/vList2"/>
    <dgm:cxn modelId="{EACC83D7-C181-420B-A8A8-35C6AF801B65}" type="presParOf" srcId="{FB42C1EC-7E88-4F05-8017-ABAB8790056A}" destId="{94E058B3-C9EE-434E-AFF3-B5431C623B7B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9716E4-73DC-460A-BD72-1866DD2ADD9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4475DEF-71E4-420C-A845-3CC84D853C78}">
      <dgm:prSet/>
      <dgm:spPr/>
      <dgm:t>
        <a:bodyPr/>
        <a:lstStyle/>
        <a:p>
          <a:r>
            <a:rPr lang="en-US"/>
            <a:t>Social media refers to online tools and services which allow an exchange of ideas, information, videos, pictures, and graphics — just about anything you can name. </a:t>
          </a:r>
        </a:p>
      </dgm:t>
    </dgm:pt>
    <dgm:pt modelId="{2D52FBDF-08D6-45E3-9BB6-1AF6B5A548B5}" type="parTrans" cxnId="{AED131D3-F794-467B-B612-999C11DB550F}">
      <dgm:prSet/>
      <dgm:spPr/>
      <dgm:t>
        <a:bodyPr/>
        <a:lstStyle/>
        <a:p>
          <a:endParaRPr lang="en-US"/>
        </a:p>
      </dgm:t>
    </dgm:pt>
    <dgm:pt modelId="{1FD0E89E-7F03-4DB9-9FDD-F806878484F9}" type="sibTrans" cxnId="{AED131D3-F794-467B-B612-999C11DB550F}">
      <dgm:prSet/>
      <dgm:spPr/>
      <dgm:t>
        <a:bodyPr/>
        <a:lstStyle/>
        <a:p>
          <a:endParaRPr lang="en-US"/>
        </a:p>
      </dgm:t>
    </dgm:pt>
    <dgm:pt modelId="{BAEF7172-814A-4BCE-B472-EAC92A76B824}">
      <dgm:prSet/>
      <dgm:spPr/>
      <dgm:t>
        <a:bodyPr/>
        <a:lstStyle/>
        <a:p>
          <a:r>
            <a:rPr lang="en-US"/>
            <a:t>Social media also allows easy sharing and distribution of existing content to others so that professional work can be shared through networks. </a:t>
          </a:r>
        </a:p>
      </dgm:t>
    </dgm:pt>
    <dgm:pt modelId="{5B65E2D9-3423-4C4A-B33C-12521906D972}" type="parTrans" cxnId="{B9E37632-8FAE-45FA-A5AA-6850D3C94173}">
      <dgm:prSet/>
      <dgm:spPr/>
      <dgm:t>
        <a:bodyPr/>
        <a:lstStyle/>
        <a:p>
          <a:endParaRPr lang="en-US"/>
        </a:p>
      </dgm:t>
    </dgm:pt>
    <dgm:pt modelId="{DD734CC6-7819-4F9F-9186-BA5B5F3A82C2}" type="sibTrans" cxnId="{B9E37632-8FAE-45FA-A5AA-6850D3C94173}">
      <dgm:prSet/>
      <dgm:spPr/>
      <dgm:t>
        <a:bodyPr/>
        <a:lstStyle/>
        <a:p>
          <a:endParaRPr lang="en-US"/>
        </a:p>
      </dgm:t>
    </dgm:pt>
    <dgm:pt modelId="{CE322A2C-E332-41A4-9265-99552E7DDD52}" type="pres">
      <dgm:prSet presAssocID="{AD9716E4-73DC-460A-BD72-1866DD2ADD9D}" presName="linear" presStyleCnt="0">
        <dgm:presLayoutVars>
          <dgm:animLvl val="lvl"/>
          <dgm:resizeHandles val="exact"/>
        </dgm:presLayoutVars>
      </dgm:prSet>
      <dgm:spPr/>
    </dgm:pt>
    <dgm:pt modelId="{E8048BAD-89EC-424E-895E-D6C9C4AF1505}" type="pres">
      <dgm:prSet presAssocID="{34475DEF-71E4-420C-A845-3CC84D853C7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C2A7D1B-BB28-428C-90B9-7D8E79388449}" type="pres">
      <dgm:prSet presAssocID="{1FD0E89E-7F03-4DB9-9FDD-F806878484F9}" presName="spacer" presStyleCnt="0"/>
      <dgm:spPr/>
    </dgm:pt>
    <dgm:pt modelId="{4EA6B939-384B-47FC-92F0-D3E7AB22F820}" type="pres">
      <dgm:prSet presAssocID="{BAEF7172-814A-4BCE-B472-EAC92A76B82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11E8E28-0102-41E8-B903-35CB0F8A6D66}" type="presOf" srcId="{34475DEF-71E4-420C-A845-3CC84D853C78}" destId="{E8048BAD-89EC-424E-895E-D6C9C4AF1505}" srcOrd="0" destOrd="0" presId="urn:microsoft.com/office/officeart/2005/8/layout/vList2"/>
    <dgm:cxn modelId="{B9E37632-8FAE-45FA-A5AA-6850D3C94173}" srcId="{AD9716E4-73DC-460A-BD72-1866DD2ADD9D}" destId="{BAEF7172-814A-4BCE-B472-EAC92A76B824}" srcOrd="1" destOrd="0" parTransId="{5B65E2D9-3423-4C4A-B33C-12521906D972}" sibTransId="{DD734CC6-7819-4F9F-9186-BA5B5F3A82C2}"/>
    <dgm:cxn modelId="{7E465891-6508-4536-A92E-56DF0B753522}" type="presOf" srcId="{AD9716E4-73DC-460A-BD72-1866DD2ADD9D}" destId="{CE322A2C-E332-41A4-9265-99552E7DDD52}" srcOrd="0" destOrd="0" presId="urn:microsoft.com/office/officeart/2005/8/layout/vList2"/>
    <dgm:cxn modelId="{AED131D3-F794-467B-B612-999C11DB550F}" srcId="{AD9716E4-73DC-460A-BD72-1866DD2ADD9D}" destId="{34475DEF-71E4-420C-A845-3CC84D853C78}" srcOrd="0" destOrd="0" parTransId="{2D52FBDF-08D6-45E3-9BB6-1AF6B5A548B5}" sibTransId="{1FD0E89E-7F03-4DB9-9FDD-F806878484F9}"/>
    <dgm:cxn modelId="{44FA56E9-E2DA-4811-9797-32D61F37392A}" type="presOf" srcId="{BAEF7172-814A-4BCE-B472-EAC92A76B824}" destId="{4EA6B939-384B-47FC-92F0-D3E7AB22F820}" srcOrd="0" destOrd="0" presId="urn:microsoft.com/office/officeart/2005/8/layout/vList2"/>
    <dgm:cxn modelId="{3F50FD62-6C46-4F6E-BCB2-E73348A4CAE9}" type="presParOf" srcId="{CE322A2C-E332-41A4-9265-99552E7DDD52}" destId="{E8048BAD-89EC-424E-895E-D6C9C4AF1505}" srcOrd="0" destOrd="0" presId="urn:microsoft.com/office/officeart/2005/8/layout/vList2"/>
    <dgm:cxn modelId="{6A8FA97C-C1BF-4638-AB59-FB3AB39B0E94}" type="presParOf" srcId="{CE322A2C-E332-41A4-9265-99552E7DDD52}" destId="{9C2A7D1B-BB28-428C-90B9-7D8E79388449}" srcOrd="1" destOrd="0" presId="urn:microsoft.com/office/officeart/2005/8/layout/vList2"/>
    <dgm:cxn modelId="{7979B491-4441-4C8E-BEB5-7F8E3E145F45}" type="presParOf" srcId="{CE322A2C-E332-41A4-9265-99552E7DDD52}" destId="{4EA6B939-384B-47FC-92F0-D3E7AB22F82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2D1103-D35B-40E1-912C-90D1624C27E4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FDFA64C-7241-4094-BD5C-8BDAB6252EFB}">
      <dgm:prSet custT="1"/>
      <dgm:spPr/>
      <dgm:t>
        <a:bodyPr/>
        <a:lstStyle/>
        <a:p>
          <a:r>
            <a:rPr lang="en-US" sz="1600"/>
            <a:t>Make it easy and non-threatening for your audience to participate</a:t>
          </a:r>
        </a:p>
      </dgm:t>
    </dgm:pt>
    <dgm:pt modelId="{F6C8C57D-E69C-4DD0-BF28-F0FC95EA9489}" type="parTrans" cxnId="{C629EB38-D9FE-4026-B952-4A4AC5168E01}">
      <dgm:prSet/>
      <dgm:spPr/>
      <dgm:t>
        <a:bodyPr/>
        <a:lstStyle/>
        <a:p>
          <a:endParaRPr lang="en-US" sz="2800"/>
        </a:p>
      </dgm:t>
    </dgm:pt>
    <dgm:pt modelId="{2FEBC20E-B607-443D-B7EC-0A82770E7D3D}" type="sibTrans" cxnId="{C629EB38-D9FE-4026-B952-4A4AC5168E01}">
      <dgm:prSet phldrT="1" phldr="0" custT="1"/>
      <dgm:spPr/>
      <dgm:t>
        <a:bodyPr/>
        <a:lstStyle/>
        <a:p>
          <a:r>
            <a:rPr lang="en-US" sz="2400"/>
            <a:t>1</a:t>
          </a:r>
        </a:p>
      </dgm:t>
    </dgm:pt>
    <dgm:pt modelId="{A34B1797-F9BF-46CB-B525-F6441D96E47B}">
      <dgm:prSet custT="1"/>
      <dgm:spPr/>
      <dgm:t>
        <a:bodyPr/>
        <a:lstStyle/>
        <a:p>
          <a:r>
            <a:rPr lang="en-US" sz="1600"/>
            <a:t>Write content that’s worth sharing</a:t>
          </a:r>
        </a:p>
      </dgm:t>
    </dgm:pt>
    <dgm:pt modelId="{5D964DDD-99E7-4456-86E5-812897D1E4A3}" type="parTrans" cxnId="{8AA66AC2-CA01-4FA0-A7F4-2DB7C74DE614}">
      <dgm:prSet/>
      <dgm:spPr/>
      <dgm:t>
        <a:bodyPr/>
        <a:lstStyle/>
        <a:p>
          <a:endParaRPr lang="en-US" sz="2800"/>
        </a:p>
      </dgm:t>
    </dgm:pt>
    <dgm:pt modelId="{3FFC2986-BD2B-4137-A0AC-698337AB2961}" type="sibTrans" cxnId="{8AA66AC2-CA01-4FA0-A7F4-2DB7C74DE614}">
      <dgm:prSet phldrT="2" phldr="0" custT="1"/>
      <dgm:spPr/>
      <dgm:t>
        <a:bodyPr/>
        <a:lstStyle/>
        <a:p>
          <a:r>
            <a:rPr lang="en-US" sz="2400"/>
            <a:t>2</a:t>
          </a:r>
        </a:p>
      </dgm:t>
    </dgm:pt>
    <dgm:pt modelId="{BC5FBEB0-726B-4ADD-AAFB-A8EBC24CB8DD}">
      <dgm:prSet custT="1"/>
      <dgm:spPr/>
      <dgm:t>
        <a:bodyPr/>
        <a:lstStyle/>
        <a:p>
          <a:r>
            <a:rPr lang="en-US" sz="1600"/>
            <a:t>Acknowledge and recognise your audience</a:t>
          </a:r>
        </a:p>
      </dgm:t>
    </dgm:pt>
    <dgm:pt modelId="{24F0D89E-830C-4F6D-8DD5-61A430D470E4}" type="parTrans" cxnId="{3EA21FB7-0A26-4973-A55C-1CF1C1B5EC48}">
      <dgm:prSet/>
      <dgm:spPr/>
      <dgm:t>
        <a:bodyPr/>
        <a:lstStyle/>
        <a:p>
          <a:endParaRPr lang="en-US" sz="2800"/>
        </a:p>
      </dgm:t>
    </dgm:pt>
    <dgm:pt modelId="{45B604C7-E540-47B2-B525-CDAE4600D393}" type="sibTrans" cxnId="{3EA21FB7-0A26-4973-A55C-1CF1C1B5EC48}">
      <dgm:prSet phldrT="3" phldr="0" custT="1"/>
      <dgm:spPr/>
      <dgm:t>
        <a:bodyPr/>
        <a:lstStyle/>
        <a:p>
          <a:r>
            <a:rPr lang="en-US" sz="2400"/>
            <a:t>3</a:t>
          </a:r>
        </a:p>
      </dgm:t>
    </dgm:pt>
    <dgm:pt modelId="{D4FA33D1-87C4-47E1-94D7-D484352B60E0}">
      <dgm:prSet custT="1"/>
      <dgm:spPr/>
      <dgm:t>
        <a:bodyPr/>
        <a:lstStyle/>
        <a:p>
          <a:r>
            <a:rPr lang="en-US" sz="1600"/>
            <a:t>Integrate all of your marketing efforts</a:t>
          </a:r>
        </a:p>
      </dgm:t>
    </dgm:pt>
    <dgm:pt modelId="{0078BB5A-EC0E-4C73-94A2-79D49D729513}" type="parTrans" cxnId="{03EE6D97-B5C6-4859-87A1-7E3408F0B8EA}">
      <dgm:prSet/>
      <dgm:spPr/>
      <dgm:t>
        <a:bodyPr/>
        <a:lstStyle/>
        <a:p>
          <a:endParaRPr lang="en-US" sz="2800"/>
        </a:p>
      </dgm:t>
    </dgm:pt>
    <dgm:pt modelId="{F2FB0D2C-9851-4B02-9768-8D4FCDEEF591}" type="sibTrans" cxnId="{03EE6D97-B5C6-4859-87A1-7E3408F0B8EA}">
      <dgm:prSet phldrT="4" phldr="0" custT="1"/>
      <dgm:spPr/>
      <dgm:t>
        <a:bodyPr/>
        <a:lstStyle/>
        <a:p>
          <a:r>
            <a:rPr lang="en-US" sz="2400"/>
            <a:t>4</a:t>
          </a:r>
        </a:p>
      </dgm:t>
    </dgm:pt>
    <dgm:pt modelId="{B8A62A81-BAE0-409F-AAE7-BD41A994C2D2}">
      <dgm:prSet custT="1"/>
      <dgm:spPr/>
      <dgm:t>
        <a:bodyPr/>
        <a:lstStyle/>
        <a:p>
          <a:r>
            <a:rPr lang="en-US" sz="1600"/>
            <a:t>Don't try to keep up with the Jones’</a:t>
          </a:r>
        </a:p>
      </dgm:t>
    </dgm:pt>
    <dgm:pt modelId="{AD7EBBA8-1561-4E9B-BDF2-1482EE57F2A2}" type="parTrans" cxnId="{B56A2059-324A-4F21-9104-FA7A88D2F41E}">
      <dgm:prSet/>
      <dgm:spPr/>
      <dgm:t>
        <a:bodyPr/>
        <a:lstStyle/>
        <a:p>
          <a:endParaRPr lang="en-US" sz="2800"/>
        </a:p>
      </dgm:t>
    </dgm:pt>
    <dgm:pt modelId="{BF8BA24F-A9AC-4E5B-9D27-228AF647071B}" type="sibTrans" cxnId="{B56A2059-324A-4F21-9104-FA7A88D2F41E}">
      <dgm:prSet phldrT="5" phldr="0" custT="1"/>
      <dgm:spPr/>
      <dgm:t>
        <a:bodyPr/>
        <a:lstStyle/>
        <a:p>
          <a:r>
            <a:rPr lang="en-US" sz="2400"/>
            <a:t>5</a:t>
          </a:r>
        </a:p>
      </dgm:t>
    </dgm:pt>
    <dgm:pt modelId="{989EE5FC-D06B-4DC4-8C1E-BEE713E26927}">
      <dgm:prSet custT="1"/>
      <dgm:spPr/>
      <dgm:t>
        <a:bodyPr/>
        <a:lstStyle/>
        <a:p>
          <a:r>
            <a:rPr lang="en-US" sz="1600"/>
            <a:t>Be entertaining, informative, and most importantly genuine</a:t>
          </a:r>
        </a:p>
      </dgm:t>
    </dgm:pt>
    <dgm:pt modelId="{8704D287-C2C1-42E2-96C0-667CBD754E3F}" type="parTrans" cxnId="{7EF75E12-22C3-47D2-93DD-7DE792ED16DF}">
      <dgm:prSet/>
      <dgm:spPr/>
      <dgm:t>
        <a:bodyPr/>
        <a:lstStyle/>
        <a:p>
          <a:endParaRPr lang="en-US" sz="2800"/>
        </a:p>
      </dgm:t>
    </dgm:pt>
    <dgm:pt modelId="{CD3DC9B6-450E-41B8-8084-735BDF806FEB}" type="sibTrans" cxnId="{7EF75E12-22C3-47D2-93DD-7DE792ED16DF}">
      <dgm:prSet phldrT="6" phldr="0" custT="1"/>
      <dgm:spPr/>
      <dgm:t>
        <a:bodyPr/>
        <a:lstStyle/>
        <a:p>
          <a:r>
            <a:rPr lang="en-US" sz="2400"/>
            <a:t>6</a:t>
          </a:r>
        </a:p>
      </dgm:t>
    </dgm:pt>
    <dgm:pt modelId="{354DC1ED-C300-4027-B53C-C30437665107}" type="pres">
      <dgm:prSet presAssocID="{352D1103-D35B-40E1-912C-90D1624C27E4}" presName="linearFlow" presStyleCnt="0">
        <dgm:presLayoutVars>
          <dgm:dir/>
          <dgm:animLvl val="lvl"/>
          <dgm:resizeHandles val="exact"/>
        </dgm:presLayoutVars>
      </dgm:prSet>
      <dgm:spPr/>
    </dgm:pt>
    <dgm:pt modelId="{03C17427-BEC3-48A1-A7A5-AFAA69836501}" type="pres">
      <dgm:prSet presAssocID="{8FDFA64C-7241-4094-BD5C-8BDAB6252EFB}" presName="compositeNode" presStyleCnt="0"/>
      <dgm:spPr/>
    </dgm:pt>
    <dgm:pt modelId="{BDD689A1-B3AF-42B9-92D4-657CB41706B2}" type="pres">
      <dgm:prSet presAssocID="{8FDFA64C-7241-4094-BD5C-8BDAB6252EF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FF9E6F5-9E0C-4CDD-AA29-B2C0F0DDE6AC}" type="pres">
      <dgm:prSet presAssocID="{8FDFA64C-7241-4094-BD5C-8BDAB6252EFB}" presName="parSh" presStyleCnt="0"/>
      <dgm:spPr/>
    </dgm:pt>
    <dgm:pt modelId="{611ACBE9-64E7-4BAD-8C1F-8E32537A5D2A}" type="pres">
      <dgm:prSet presAssocID="{8FDFA64C-7241-4094-BD5C-8BDAB6252EFB}" presName="lineNode" presStyleLbl="alignAccFollowNode1" presStyleIdx="0" presStyleCnt="18"/>
      <dgm:spPr/>
    </dgm:pt>
    <dgm:pt modelId="{BBAE1D37-EDC2-42BE-AA64-B51CC4D6A202}" type="pres">
      <dgm:prSet presAssocID="{8FDFA64C-7241-4094-BD5C-8BDAB6252EFB}" presName="lineArrowNode" presStyleLbl="alignAccFollowNode1" presStyleIdx="1" presStyleCnt="18"/>
      <dgm:spPr/>
    </dgm:pt>
    <dgm:pt modelId="{ADBFFDE6-AD59-4338-BE62-90A528A7DE09}" type="pres">
      <dgm:prSet presAssocID="{2FEBC20E-B607-443D-B7EC-0A82770E7D3D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5CA11D01-6D7D-453B-8549-1AB9AD5F0C35}" type="pres">
      <dgm:prSet presAssocID="{2FEBC20E-B607-443D-B7EC-0A82770E7D3D}" presName="spacerBetweenCircleAndCallout" presStyleCnt="0">
        <dgm:presLayoutVars/>
      </dgm:prSet>
      <dgm:spPr/>
    </dgm:pt>
    <dgm:pt modelId="{E2BDCC04-9E75-4D91-975B-F3042BCF38B1}" type="pres">
      <dgm:prSet presAssocID="{8FDFA64C-7241-4094-BD5C-8BDAB6252EFB}" presName="nodeText" presStyleLbl="alignAccFollowNode1" presStyleIdx="2" presStyleCnt="18">
        <dgm:presLayoutVars>
          <dgm:bulletEnabled val="1"/>
        </dgm:presLayoutVars>
      </dgm:prSet>
      <dgm:spPr/>
    </dgm:pt>
    <dgm:pt modelId="{A410B81B-8549-4108-8281-C3212A5CC15C}" type="pres">
      <dgm:prSet presAssocID="{2FEBC20E-B607-443D-B7EC-0A82770E7D3D}" presName="sibTransComposite" presStyleCnt="0"/>
      <dgm:spPr/>
    </dgm:pt>
    <dgm:pt modelId="{19C9E9EF-E4B2-4DD1-AA24-905890BA16A1}" type="pres">
      <dgm:prSet presAssocID="{A34B1797-F9BF-46CB-B525-F6441D96E47B}" presName="compositeNode" presStyleCnt="0"/>
      <dgm:spPr/>
    </dgm:pt>
    <dgm:pt modelId="{3938F3C7-B3C5-47D4-B559-27A5FF250D1B}" type="pres">
      <dgm:prSet presAssocID="{A34B1797-F9BF-46CB-B525-F6441D96E4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E205C64-EB61-47AC-8E0A-E9A667AFC273}" type="pres">
      <dgm:prSet presAssocID="{A34B1797-F9BF-46CB-B525-F6441D96E47B}" presName="parSh" presStyleCnt="0"/>
      <dgm:spPr/>
    </dgm:pt>
    <dgm:pt modelId="{D293AEA3-0180-49CE-8A87-0337C6672D12}" type="pres">
      <dgm:prSet presAssocID="{A34B1797-F9BF-46CB-B525-F6441D96E47B}" presName="lineNode" presStyleLbl="alignAccFollowNode1" presStyleIdx="3" presStyleCnt="18"/>
      <dgm:spPr/>
    </dgm:pt>
    <dgm:pt modelId="{70611B43-5D19-4094-9FED-4F0480987B82}" type="pres">
      <dgm:prSet presAssocID="{A34B1797-F9BF-46CB-B525-F6441D96E47B}" presName="lineArrowNode" presStyleLbl="alignAccFollowNode1" presStyleIdx="4" presStyleCnt="18"/>
      <dgm:spPr/>
    </dgm:pt>
    <dgm:pt modelId="{5261A175-CE35-4C29-BA49-568CDA769F4E}" type="pres">
      <dgm:prSet presAssocID="{3FFC2986-BD2B-4137-A0AC-698337AB2961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1CBB1F6F-8609-4608-8687-930D3E1682B9}" type="pres">
      <dgm:prSet presAssocID="{3FFC2986-BD2B-4137-A0AC-698337AB2961}" presName="spacerBetweenCircleAndCallout" presStyleCnt="0">
        <dgm:presLayoutVars/>
      </dgm:prSet>
      <dgm:spPr/>
    </dgm:pt>
    <dgm:pt modelId="{B336B2DE-6699-4324-ABD4-8F5BC7AC3611}" type="pres">
      <dgm:prSet presAssocID="{A34B1797-F9BF-46CB-B525-F6441D96E47B}" presName="nodeText" presStyleLbl="alignAccFollowNode1" presStyleIdx="5" presStyleCnt="18">
        <dgm:presLayoutVars>
          <dgm:bulletEnabled val="1"/>
        </dgm:presLayoutVars>
      </dgm:prSet>
      <dgm:spPr/>
    </dgm:pt>
    <dgm:pt modelId="{FAF8153D-D398-4DC4-9739-18D2DAD7A911}" type="pres">
      <dgm:prSet presAssocID="{3FFC2986-BD2B-4137-A0AC-698337AB2961}" presName="sibTransComposite" presStyleCnt="0"/>
      <dgm:spPr/>
    </dgm:pt>
    <dgm:pt modelId="{6F07436E-F4CB-4316-9785-711AE096A0C7}" type="pres">
      <dgm:prSet presAssocID="{BC5FBEB0-726B-4ADD-AAFB-A8EBC24CB8DD}" presName="compositeNode" presStyleCnt="0"/>
      <dgm:spPr/>
    </dgm:pt>
    <dgm:pt modelId="{6010213F-BDF0-46DF-B8BA-7F25987893A7}" type="pres">
      <dgm:prSet presAssocID="{BC5FBEB0-726B-4ADD-AAFB-A8EBC24CB8D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5F8B705-A254-4C77-9AAD-B80376449039}" type="pres">
      <dgm:prSet presAssocID="{BC5FBEB0-726B-4ADD-AAFB-A8EBC24CB8DD}" presName="parSh" presStyleCnt="0"/>
      <dgm:spPr/>
    </dgm:pt>
    <dgm:pt modelId="{B3ACD4DD-753B-4BB4-B7E9-5D1C08CA790C}" type="pres">
      <dgm:prSet presAssocID="{BC5FBEB0-726B-4ADD-AAFB-A8EBC24CB8DD}" presName="lineNode" presStyleLbl="alignAccFollowNode1" presStyleIdx="6" presStyleCnt="18"/>
      <dgm:spPr/>
    </dgm:pt>
    <dgm:pt modelId="{9A57A098-CBE6-45C8-8BA2-70396928153C}" type="pres">
      <dgm:prSet presAssocID="{BC5FBEB0-726B-4ADD-AAFB-A8EBC24CB8DD}" presName="lineArrowNode" presStyleLbl="alignAccFollowNode1" presStyleIdx="7" presStyleCnt="18"/>
      <dgm:spPr/>
    </dgm:pt>
    <dgm:pt modelId="{44D80796-AC4F-43FA-88B6-B9DF52DC1EA7}" type="pres">
      <dgm:prSet presAssocID="{45B604C7-E540-47B2-B525-CDAE4600D39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9BC2B9FF-D792-4FE3-90DB-0B832FF3E248}" type="pres">
      <dgm:prSet presAssocID="{45B604C7-E540-47B2-B525-CDAE4600D393}" presName="spacerBetweenCircleAndCallout" presStyleCnt="0">
        <dgm:presLayoutVars/>
      </dgm:prSet>
      <dgm:spPr/>
    </dgm:pt>
    <dgm:pt modelId="{5501FC80-35A3-4ED7-AE5B-36441D2F0234}" type="pres">
      <dgm:prSet presAssocID="{BC5FBEB0-726B-4ADD-AAFB-A8EBC24CB8DD}" presName="nodeText" presStyleLbl="alignAccFollowNode1" presStyleIdx="8" presStyleCnt="18">
        <dgm:presLayoutVars>
          <dgm:bulletEnabled val="1"/>
        </dgm:presLayoutVars>
      </dgm:prSet>
      <dgm:spPr/>
    </dgm:pt>
    <dgm:pt modelId="{50317D03-8BF2-481A-90DB-85DD377818CF}" type="pres">
      <dgm:prSet presAssocID="{45B604C7-E540-47B2-B525-CDAE4600D393}" presName="sibTransComposite" presStyleCnt="0"/>
      <dgm:spPr/>
    </dgm:pt>
    <dgm:pt modelId="{EF0A00A5-86EA-4937-9961-067C8F296876}" type="pres">
      <dgm:prSet presAssocID="{D4FA33D1-87C4-47E1-94D7-D484352B60E0}" presName="compositeNode" presStyleCnt="0"/>
      <dgm:spPr/>
    </dgm:pt>
    <dgm:pt modelId="{E6BA049A-0181-46C0-A676-0D8AEBB991B5}" type="pres">
      <dgm:prSet presAssocID="{D4FA33D1-87C4-47E1-94D7-D484352B60E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F4E3323-E78C-4EFE-9E3A-2BCA28FF8729}" type="pres">
      <dgm:prSet presAssocID="{D4FA33D1-87C4-47E1-94D7-D484352B60E0}" presName="parSh" presStyleCnt="0"/>
      <dgm:spPr/>
    </dgm:pt>
    <dgm:pt modelId="{16BBCEE0-95A8-42EB-9EA1-6667D2089934}" type="pres">
      <dgm:prSet presAssocID="{D4FA33D1-87C4-47E1-94D7-D484352B60E0}" presName="lineNode" presStyleLbl="alignAccFollowNode1" presStyleIdx="9" presStyleCnt="18"/>
      <dgm:spPr/>
    </dgm:pt>
    <dgm:pt modelId="{A120F21E-2CE3-4323-A9BE-C2EFFA04D1D4}" type="pres">
      <dgm:prSet presAssocID="{D4FA33D1-87C4-47E1-94D7-D484352B60E0}" presName="lineArrowNode" presStyleLbl="alignAccFollowNode1" presStyleIdx="10" presStyleCnt="18"/>
      <dgm:spPr/>
    </dgm:pt>
    <dgm:pt modelId="{B9B1145F-39F3-4168-B76D-80F356191C05}" type="pres">
      <dgm:prSet presAssocID="{F2FB0D2C-9851-4B02-9768-8D4FCDEEF591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103E2874-22D8-442B-9802-5C0D002A7D87}" type="pres">
      <dgm:prSet presAssocID="{F2FB0D2C-9851-4B02-9768-8D4FCDEEF591}" presName="spacerBetweenCircleAndCallout" presStyleCnt="0">
        <dgm:presLayoutVars/>
      </dgm:prSet>
      <dgm:spPr/>
    </dgm:pt>
    <dgm:pt modelId="{E0F261C8-2A00-4BAD-ADEA-24CAA991C254}" type="pres">
      <dgm:prSet presAssocID="{D4FA33D1-87C4-47E1-94D7-D484352B60E0}" presName="nodeText" presStyleLbl="alignAccFollowNode1" presStyleIdx="11" presStyleCnt="18">
        <dgm:presLayoutVars>
          <dgm:bulletEnabled val="1"/>
        </dgm:presLayoutVars>
      </dgm:prSet>
      <dgm:spPr/>
    </dgm:pt>
    <dgm:pt modelId="{994004FF-7B4A-4896-9B2D-10B66D1CC111}" type="pres">
      <dgm:prSet presAssocID="{F2FB0D2C-9851-4B02-9768-8D4FCDEEF591}" presName="sibTransComposite" presStyleCnt="0"/>
      <dgm:spPr/>
    </dgm:pt>
    <dgm:pt modelId="{72183ABB-0B6C-4577-9C97-E126DF68BFB7}" type="pres">
      <dgm:prSet presAssocID="{B8A62A81-BAE0-409F-AAE7-BD41A994C2D2}" presName="compositeNode" presStyleCnt="0"/>
      <dgm:spPr/>
    </dgm:pt>
    <dgm:pt modelId="{D329FE63-1EB7-41C3-B7EF-B01F99182549}" type="pres">
      <dgm:prSet presAssocID="{B8A62A81-BAE0-409F-AAE7-BD41A994C2D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7E07C26-346E-463F-A5D7-3B298CA34A24}" type="pres">
      <dgm:prSet presAssocID="{B8A62A81-BAE0-409F-AAE7-BD41A994C2D2}" presName="parSh" presStyleCnt="0"/>
      <dgm:spPr/>
    </dgm:pt>
    <dgm:pt modelId="{C146386F-5D89-4BE8-88A7-59F59EE6A820}" type="pres">
      <dgm:prSet presAssocID="{B8A62A81-BAE0-409F-AAE7-BD41A994C2D2}" presName="lineNode" presStyleLbl="alignAccFollowNode1" presStyleIdx="12" presStyleCnt="18"/>
      <dgm:spPr/>
    </dgm:pt>
    <dgm:pt modelId="{6CF78039-E857-401A-9F0E-CD15432DA2A4}" type="pres">
      <dgm:prSet presAssocID="{B8A62A81-BAE0-409F-AAE7-BD41A994C2D2}" presName="lineArrowNode" presStyleLbl="alignAccFollowNode1" presStyleIdx="13" presStyleCnt="18"/>
      <dgm:spPr/>
    </dgm:pt>
    <dgm:pt modelId="{9756BE0E-20D3-4689-9D25-6378E723D0BA}" type="pres">
      <dgm:prSet presAssocID="{BF8BA24F-A9AC-4E5B-9D27-228AF647071B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FE7F3F22-1171-4C3B-8A28-7390A5FE661A}" type="pres">
      <dgm:prSet presAssocID="{BF8BA24F-A9AC-4E5B-9D27-228AF647071B}" presName="spacerBetweenCircleAndCallout" presStyleCnt="0">
        <dgm:presLayoutVars/>
      </dgm:prSet>
      <dgm:spPr/>
    </dgm:pt>
    <dgm:pt modelId="{E9B58F0F-E937-45DE-BD66-C3BC283A1F6A}" type="pres">
      <dgm:prSet presAssocID="{B8A62A81-BAE0-409F-AAE7-BD41A994C2D2}" presName="nodeText" presStyleLbl="alignAccFollowNode1" presStyleIdx="14" presStyleCnt="18">
        <dgm:presLayoutVars>
          <dgm:bulletEnabled val="1"/>
        </dgm:presLayoutVars>
      </dgm:prSet>
      <dgm:spPr/>
    </dgm:pt>
    <dgm:pt modelId="{05E581E3-600F-458C-9BCF-6857793556AE}" type="pres">
      <dgm:prSet presAssocID="{BF8BA24F-A9AC-4E5B-9D27-228AF647071B}" presName="sibTransComposite" presStyleCnt="0"/>
      <dgm:spPr/>
    </dgm:pt>
    <dgm:pt modelId="{10715B25-4ED5-46B3-A03C-839D68BE1E5C}" type="pres">
      <dgm:prSet presAssocID="{989EE5FC-D06B-4DC4-8C1E-BEE713E26927}" presName="compositeNode" presStyleCnt="0"/>
      <dgm:spPr/>
    </dgm:pt>
    <dgm:pt modelId="{343563A7-6B64-429F-916F-66249FFF9AB4}" type="pres">
      <dgm:prSet presAssocID="{989EE5FC-D06B-4DC4-8C1E-BEE713E2692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9B0F7EA-D1E3-4208-9EEE-77583871B44E}" type="pres">
      <dgm:prSet presAssocID="{989EE5FC-D06B-4DC4-8C1E-BEE713E26927}" presName="parSh" presStyleCnt="0"/>
      <dgm:spPr/>
    </dgm:pt>
    <dgm:pt modelId="{ECE32C32-5C85-44A3-A879-388CEACD1ACD}" type="pres">
      <dgm:prSet presAssocID="{989EE5FC-D06B-4DC4-8C1E-BEE713E26927}" presName="lineNode" presStyleLbl="alignAccFollowNode1" presStyleIdx="15" presStyleCnt="18"/>
      <dgm:spPr/>
    </dgm:pt>
    <dgm:pt modelId="{082280EC-49E9-43F0-9CAF-ABCAB5CE3654}" type="pres">
      <dgm:prSet presAssocID="{989EE5FC-D06B-4DC4-8C1E-BEE713E26927}" presName="lineArrowNode" presStyleLbl="alignAccFollowNode1" presStyleIdx="16" presStyleCnt="18"/>
      <dgm:spPr/>
    </dgm:pt>
    <dgm:pt modelId="{68E856FD-9772-4179-B661-0C532579B37E}" type="pres">
      <dgm:prSet presAssocID="{CD3DC9B6-450E-41B8-8084-735BDF806FEB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C1829CF0-D51E-4772-882A-557202B7CEBF}" type="pres">
      <dgm:prSet presAssocID="{CD3DC9B6-450E-41B8-8084-735BDF806FEB}" presName="spacerBetweenCircleAndCallout" presStyleCnt="0">
        <dgm:presLayoutVars/>
      </dgm:prSet>
      <dgm:spPr/>
    </dgm:pt>
    <dgm:pt modelId="{E4ECAF23-6140-4584-A9C0-01258008B8F1}" type="pres">
      <dgm:prSet presAssocID="{989EE5FC-D06B-4DC4-8C1E-BEE713E2692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D3233206-00D9-44AC-AF71-A38846FD11E6}" type="presOf" srcId="{A34B1797-F9BF-46CB-B525-F6441D96E47B}" destId="{B336B2DE-6699-4324-ABD4-8F5BC7AC3611}" srcOrd="0" destOrd="0" presId="urn:microsoft.com/office/officeart/2016/7/layout/LinearArrowProcessNumbered"/>
    <dgm:cxn modelId="{7EF75E12-22C3-47D2-93DD-7DE792ED16DF}" srcId="{352D1103-D35B-40E1-912C-90D1624C27E4}" destId="{989EE5FC-D06B-4DC4-8C1E-BEE713E26927}" srcOrd="5" destOrd="0" parTransId="{8704D287-C2C1-42E2-96C0-667CBD754E3F}" sibTransId="{CD3DC9B6-450E-41B8-8084-735BDF806FEB}"/>
    <dgm:cxn modelId="{A272401E-F92C-4BB5-97EE-7E6DC78A2FD7}" type="presOf" srcId="{45B604C7-E540-47B2-B525-CDAE4600D393}" destId="{44D80796-AC4F-43FA-88B6-B9DF52DC1EA7}" srcOrd="0" destOrd="0" presId="urn:microsoft.com/office/officeart/2016/7/layout/LinearArrowProcessNumbered"/>
    <dgm:cxn modelId="{F4F1511F-4883-41BB-80AD-C0A5230427E9}" type="presOf" srcId="{8FDFA64C-7241-4094-BD5C-8BDAB6252EFB}" destId="{E2BDCC04-9E75-4D91-975B-F3042BCF38B1}" srcOrd="0" destOrd="0" presId="urn:microsoft.com/office/officeart/2016/7/layout/LinearArrowProcessNumbered"/>
    <dgm:cxn modelId="{F2908125-C366-4236-84FE-E1BA9039D249}" type="presOf" srcId="{989EE5FC-D06B-4DC4-8C1E-BEE713E26927}" destId="{E4ECAF23-6140-4584-A9C0-01258008B8F1}" srcOrd="0" destOrd="0" presId="urn:microsoft.com/office/officeart/2016/7/layout/LinearArrowProcessNumbered"/>
    <dgm:cxn modelId="{A94BE033-2D2D-4A67-B1A1-C03305E4625E}" type="presOf" srcId="{CD3DC9B6-450E-41B8-8084-735BDF806FEB}" destId="{68E856FD-9772-4179-B661-0C532579B37E}" srcOrd="0" destOrd="0" presId="urn:microsoft.com/office/officeart/2016/7/layout/LinearArrowProcessNumbered"/>
    <dgm:cxn modelId="{C629EB38-D9FE-4026-B952-4A4AC5168E01}" srcId="{352D1103-D35B-40E1-912C-90D1624C27E4}" destId="{8FDFA64C-7241-4094-BD5C-8BDAB6252EFB}" srcOrd="0" destOrd="0" parTransId="{F6C8C57D-E69C-4DD0-BF28-F0FC95EA9489}" sibTransId="{2FEBC20E-B607-443D-B7EC-0A82770E7D3D}"/>
    <dgm:cxn modelId="{D3FBA44F-6035-4621-893C-9D750257E6AD}" type="presOf" srcId="{B8A62A81-BAE0-409F-AAE7-BD41A994C2D2}" destId="{E9B58F0F-E937-45DE-BD66-C3BC283A1F6A}" srcOrd="0" destOrd="0" presId="urn:microsoft.com/office/officeart/2016/7/layout/LinearArrowProcessNumbered"/>
    <dgm:cxn modelId="{B56A2059-324A-4F21-9104-FA7A88D2F41E}" srcId="{352D1103-D35B-40E1-912C-90D1624C27E4}" destId="{B8A62A81-BAE0-409F-AAE7-BD41A994C2D2}" srcOrd="4" destOrd="0" parTransId="{AD7EBBA8-1561-4E9B-BDF2-1482EE57F2A2}" sibTransId="{BF8BA24F-A9AC-4E5B-9D27-228AF647071B}"/>
    <dgm:cxn modelId="{21A3EE7E-5F4D-4082-9C8C-4F13E161074C}" type="presOf" srcId="{2FEBC20E-B607-443D-B7EC-0A82770E7D3D}" destId="{ADBFFDE6-AD59-4338-BE62-90A528A7DE09}" srcOrd="0" destOrd="0" presId="urn:microsoft.com/office/officeart/2016/7/layout/LinearArrowProcessNumbered"/>
    <dgm:cxn modelId="{91E3748B-4E42-46E5-8684-5D5CD4E331EF}" type="presOf" srcId="{F2FB0D2C-9851-4B02-9768-8D4FCDEEF591}" destId="{B9B1145F-39F3-4168-B76D-80F356191C05}" srcOrd="0" destOrd="0" presId="urn:microsoft.com/office/officeart/2016/7/layout/LinearArrowProcessNumbered"/>
    <dgm:cxn modelId="{A982E396-7973-4B22-AC93-5A758B3CC37A}" type="presOf" srcId="{352D1103-D35B-40E1-912C-90D1624C27E4}" destId="{354DC1ED-C300-4027-B53C-C30437665107}" srcOrd="0" destOrd="0" presId="urn:microsoft.com/office/officeart/2016/7/layout/LinearArrowProcessNumbered"/>
    <dgm:cxn modelId="{03EE6D97-B5C6-4859-87A1-7E3408F0B8EA}" srcId="{352D1103-D35B-40E1-912C-90D1624C27E4}" destId="{D4FA33D1-87C4-47E1-94D7-D484352B60E0}" srcOrd="3" destOrd="0" parTransId="{0078BB5A-EC0E-4C73-94A2-79D49D729513}" sibTransId="{F2FB0D2C-9851-4B02-9768-8D4FCDEEF591}"/>
    <dgm:cxn modelId="{EF3E7499-E72E-4E83-A2FA-E28BE1D9A38F}" type="presOf" srcId="{BF8BA24F-A9AC-4E5B-9D27-228AF647071B}" destId="{9756BE0E-20D3-4689-9D25-6378E723D0BA}" srcOrd="0" destOrd="0" presId="urn:microsoft.com/office/officeart/2016/7/layout/LinearArrowProcessNumbered"/>
    <dgm:cxn modelId="{74170EA3-67F2-45E9-BA93-67115D1943BC}" type="presOf" srcId="{D4FA33D1-87C4-47E1-94D7-D484352B60E0}" destId="{E0F261C8-2A00-4BAD-ADEA-24CAA991C254}" srcOrd="0" destOrd="0" presId="urn:microsoft.com/office/officeart/2016/7/layout/LinearArrowProcessNumbered"/>
    <dgm:cxn modelId="{3EA21FB7-0A26-4973-A55C-1CF1C1B5EC48}" srcId="{352D1103-D35B-40E1-912C-90D1624C27E4}" destId="{BC5FBEB0-726B-4ADD-AAFB-A8EBC24CB8DD}" srcOrd="2" destOrd="0" parTransId="{24F0D89E-830C-4F6D-8DD5-61A430D470E4}" sibTransId="{45B604C7-E540-47B2-B525-CDAE4600D393}"/>
    <dgm:cxn modelId="{8AA66AC2-CA01-4FA0-A7F4-2DB7C74DE614}" srcId="{352D1103-D35B-40E1-912C-90D1624C27E4}" destId="{A34B1797-F9BF-46CB-B525-F6441D96E47B}" srcOrd="1" destOrd="0" parTransId="{5D964DDD-99E7-4456-86E5-812897D1E4A3}" sibTransId="{3FFC2986-BD2B-4137-A0AC-698337AB2961}"/>
    <dgm:cxn modelId="{3E88D8F7-CB05-436A-B8B7-F04082B4264E}" type="presOf" srcId="{BC5FBEB0-726B-4ADD-AAFB-A8EBC24CB8DD}" destId="{5501FC80-35A3-4ED7-AE5B-36441D2F0234}" srcOrd="0" destOrd="0" presId="urn:microsoft.com/office/officeart/2016/7/layout/LinearArrowProcessNumbered"/>
    <dgm:cxn modelId="{F60230FF-2386-4CE0-A5C7-AF1636224C0A}" type="presOf" srcId="{3FFC2986-BD2B-4137-A0AC-698337AB2961}" destId="{5261A175-CE35-4C29-BA49-568CDA769F4E}" srcOrd="0" destOrd="0" presId="urn:microsoft.com/office/officeart/2016/7/layout/LinearArrowProcessNumbered"/>
    <dgm:cxn modelId="{B8026F60-4F59-49AA-BA0E-9B0434A613EC}" type="presParOf" srcId="{354DC1ED-C300-4027-B53C-C30437665107}" destId="{03C17427-BEC3-48A1-A7A5-AFAA69836501}" srcOrd="0" destOrd="0" presId="urn:microsoft.com/office/officeart/2016/7/layout/LinearArrowProcessNumbered"/>
    <dgm:cxn modelId="{1E3EB952-4049-481C-AFAB-272712BBA8D4}" type="presParOf" srcId="{03C17427-BEC3-48A1-A7A5-AFAA69836501}" destId="{BDD689A1-B3AF-42B9-92D4-657CB41706B2}" srcOrd="0" destOrd="0" presId="urn:microsoft.com/office/officeart/2016/7/layout/LinearArrowProcessNumbered"/>
    <dgm:cxn modelId="{1ED0A389-96E8-4DD5-8228-0D02227CED2B}" type="presParOf" srcId="{03C17427-BEC3-48A1-A7A5-AFAA69836501}" destId="{6FF9E6F5-9E0C-4CDD-AA29-B2C0F0DDE6AC}" srcOrd="1" destOrd="0" presId="urn:microsoft.com/office/officeart/2016/7/layout/LinearArrowProcessNumbered"/>
    <dgm:cxn modelId="{C8130FD5-E594-413F-A269-D8CB7638A090}" type="presParOf" srcId="{6FF9E6F5-9E0C-4CDD-AA29-B2C0F0DDE6AC}" destId="{611ACBE9-64E7-4BAD-8C1F-8E32537A5D2A}" srcOrd="0" destOrd="0" presId="urn:microsoft.com/office/officeart/2016/7/layout/LinearArrowProcessNumbered"/>
    <dgm:cxn modelId="{C40A13F3-EA1E-4826-A585-0EFD26E86EFF}" type="presParOf" srcId="{6FF9E6F5-9E0C-4CDD-AA29-B2C0F0DDE6AC}" destId="{BBAE1D37-EDC2-42BE-AA64-B51CC4D6A202}" srcOrd="1" destOrd="0" presId="urn:microsoft.com/office/officeart/2016/7/layout/LinearArrowProcessNumbered"/>
    <dgm:cxn modelId="{55115858-D090-4BEE-9CB9-8D76F03AE54E}" type="presParOf" srcId="{6FF9E6F5-9E0C-4CDD-AA29-B2C0F0DDE6AC}" destId="{ADBFFDE6-AD59-4338-BE62-90A528A7DE09}" srcOrd="2" destOrd="0" presId="urn:microsoft.com/office/officeart/2016/7/layout/LinearArrowProcessNumbered"/>
    <dgm:cxn modelId="{59D2D776-DB12-433F-9394-D5DB35B601C9}" type="presParOf" srcId="{6FF9E6F5-9E0C-4CDD-AA29-B2C0F0DDE6AC}" destId="{5CA11D01-6D7D-453B-8549-1AB9AD5F0C35}" srcOrd="3" destOrd="0" presId="urn:microsoft.com/office/officeart/2016/7/layout/LinearArrowProcessNumbered"/>
    <dgm:cxn modelId="{C3599CED-756D-4812-825F-DC6B39E8082B}" type="presParOf" srcId="{03C17427-BEC3-48A1-A7A5-AFAA69836501}" destId="{E2BDCC04-9E75-4D91-975B-F3042BCF38B1}" srcOrd="2" destOrd="0" presId="urn:microsoft.com/office/officeart/2016/7/layout/LinearArrowProcessNumbered"/>
    <dgm:cxn modelId="{B4C9E5A7-051C-4700-B9A4-531D3F1158C2}" type="presParOf" srcId="{354DC1ED-C300-4027-B53C-C30437665107}" destId="{A410B81B-8549-4108-8281-C3212A5CC15C}" srcOrd="1" destOrd="0" presId="urn:microsoft.com/office/officeart/2016/7/layout/LinearArrowProcessNumbered"/>
    <dgm:cxn modelId="{71851F8B-EF04-4781-9D99-6A3E42A1C15C}" type="presParOf" srcId="{354DC1ED-C300-4027-B53C-C30437665107}" destId="{19C9E9EF-E4B2-4DD1-AA24-905890BA16A1}" srcOrd="2" destOrd="0" presId="urn:microsoft.com/office/officeart/2016/7/layout/LinearArrowProcessNumbered"/>
    <dgm:cxn modelId="{BF5E6F3E-C284-47B8-AB1B-D641F56B0F74}" type="presParOf" srcId="{19C9E9EF-E4B2-4DD1-AA24-905890BA16A1}" destId="{3938F3C7-B3C5-47D4-B559-27A5FF250D1B}" srcOrd="0" destOrd="0" presId="urn:microsoft.com/office/officeart/2016/7/layout/LinearArrowProcessNumbered"/>
    <dgm:cxn modelId="{3A82A356-B6DF-4D87-AEAC-73BD307FF372}" type="presParOf" srcId="{19C9E9EF-E4B2-4DD1-AA24-905890BA16A1}" destId="{FE205C64-EB61-47AC-8E0A-E9A667AFC273}" srcOrd="1" destOrd="0" presId="urn:microsoft.com/office/officeart/2016/7/layout/LinearArrowProcessNumbered"/>
    <dgm:cxn modelId="{80C077E3-A9CD-4D76-AAC7-11984FAA5D2C}" type="presParOf" srcId="{FE205C64-EB61-47AC-8E0A-E9A667AFC273}" destId="{D293AEA3-0180-49CE-8A87-0337C6672D12}" srcOrd="0" destOrd="0" presId="urn:microsoft.com/office/officeart/2016/7/layout/LinearArrowProcessNumbered"/>
    <dgm:cxn modelId="{87D81509-43BE-4D89-832E-D7251FAAAD01}" type="presParOf" srcId="{FE205C64-EB61-47AC-8E0A-E9A667AFC273}" destId="{70611B43-5D19-4094-9FED-4F0480987B82}" srcOrd="1" destOrd="0" presId="urn:microsoft.com/office/officeart/2016/7/layout/LinearArrowProcessNumbered"/>
    <dgm:cxn modelId="{4083594A-BABE-450B-9293-F98A6EE9253B}" type="presParOf" srcId="{FE205C64-EB61-47AC-8E0A-E9A667AFC273}" destId="{5261A175-CE35-4C29-BA49-568CDA769F4E}" srcOrd="2" destOrd="0" presId="urn:microsoft.com/office/officeart/2016/7/layout/LinearArrowProcessNumbered"/>
    <dgm:cxn modelId="{949AA47E-E82D-4F37-8A41-B4BB4C9ADA30}" type="presParOf" srcId="{FE205C64-EB61-47AC-8E0A-E9A667AFC273}" destId="{1CBB1F6F-8609-4608-8687-930D3E1682B9}" srcOrd="3" destOrd="0" presId="urn:microsoft.com/office/officeart/2016/7/layout/LinearArrowProcessNumbered"/>
    <dgm:cxn modelId="{E7FE6766-6B14-4B59-A1A6-64626EA5C9AC}" type="presParOf" srcId="{19C9E9EF-E4B2-4DD1-AA24-905890BA16A1}" destId="{B336B2DE-6699-4324-ABD4-8F5BC7AC3611}" srcOrd="2" destOrd="0" presId="urn:microsoft.com/office/officeart/2016/7/layout/LinearArrowProcessNumbered"/>
    <dgm:cxn modelId="{6D03EF2E-B4A1-40CA-B367-8B6ACC647E59}" type="presParOf" srcId="{354DC1ED-C300-4027-B53C-C30437665107}" destId="{FAF8153D-D398-4DC4-9739-18D2DAD7A911}" srcOrd="3" destOrd="0" presId="urn:microsoft.com/office/officeart/2016/7/layout/LinearArrowProcessNumbered"/>
    <dgm:cxn modelId="{CDBFAA71-20B4-4A29-AECC-6D5BC6F69FA9}" type="presParOf" srcId="{354DC1ED-C300-4027-B53C-C30437665107}" destId="{6F07436E-F4CB-4316-9785-711AE096A0C7}" srcOrd="4" destOrd="0" presId="urn:microsoft.com/office/officeart/2016/7/layout/LinearArrowProcessNumbered"/>
    <dgm:cxn modelId="{11204BF4-4320-417B-8CD0-7A8BF782889D}" type="presParOf" srcId="{6F07436E-F4CB-4316-9785-711AE096A0C7}" destId="{6010213F-BDF0-46DF-B8BA-7F25987893A7}" srcOrd="0" destOrd="0" presId="urn:microsoft.com/office/officeart/2016/7/layout/LinearArrowProcessNumbered"/>
    <dgm:cxn modelId="{3176D103-4AFA-4297-A16A-4F0B57790CC9}" type="presParOf" srcId="{6F07436E-F4CB-4316-9785-711AE096A0C7}" destId="{65F8B705-A254-4C77-9AAD-B80376449039}" srcOrd="1" destOrd="0" presId="urn:microsoft.com/office/officeart/2016/7/layout/LinearArrowProcessNumbered"/>
    <dgm:cxn modelId="{66B74226-5995-4739-9207-3D0EAF920F4A}" type="presParOf" srcId="{65F8B705-A254-4C77-9AAD-B80376449039}" destId="{B3ACD4DD-753B-4BB4-B7E9-5D1C08CA790C}" srcOrd="0" destOrd="0" presId="urn:microsoft.com/office/officeart/2016/7/layout/LinearArrowProcessNumbered"/>
    <dgm:cxn modelId="{F0D22D77-B7AC-44EE-B59F-C7D4B32BCDDC}" type="presParOf" srcId="{65F8B705-A254-4C77-9AAD-B80376449039}" destId="{9A57A098-CBE6-45C8-8BA2-70396928153C}" srcOrd="1" destOrd="0" presId="urn:microsoft.com/office/officeart/2016/7/layout/LinearArrowProcessNumbered"/>
    <dgm:cxn modelId="{2DCD1928-C79C-40D4-B708-E68314D050F9}" type="presParOf" srcId="{65F8B705-A254-4C77-9AAD-B80376449039}" destId="{44D80796-AC4F-43FA-88B6-B9DF52DC1EA7}" srcOrd="2" destOrd="0" presId="urn:microsoft.com/office/officeart/2016/7/layout/LinearArrowProcessNumbered"/>
    <dgm:cxn modelId="{F62C0564-BC18-4F01-AFB7-8C2300265FE7}" type="presParOf" srcId="{65F8B705-A254-4C77-9AAD-B80376449039}" destId="{9BC2B9FF-D792-4FE3-90DB-0B832FF3E248}" srcOrd="3" destOrd="0" presId="urn:microsoft.com/office/officeart/2016/7/layout/LinearArrowProcessNumbered"/>
    <dgm:cxn modelId="{C593AB85-9563-4814-8010-38C744A75D21}" type="presParOf" srcId="{6F07436E-F4CB-4316-9785-711AE096A0C7}" destId="{5501FC80-35A3-4ED7-AE5B-36441D2F0234}" srcOrd="2" destOrd="0" presId="urn:microsoft.com/office/officeart/2016/7/layout/LinearArrowProcessNumbered"/>
    <dgm:cxn modelId="{D97446BE-A9AA-428B-B346-8790468D0ABF}" type="presParOf" srcId="{354DC1ED-C300-4027-B53C-C30437665107}" destId="{50317D03-8BF2-481A-90DB-85DD377818CF}" srcOrd="5" destOrd="0" presId="urn:microsoft.com/office/officeart/2016/7/layout/LinearArrowProcessNumbered"/>
    <dgm:cxn modelId="{D43F3F6F-1664-45B9-8DC3-B597F4A6382A}" type="presParOf" srcId="{354DC1ED-C300-4027-B53C-C30437665107}" destId="{EF0A00A5-86EA-4937-9961-067C8F296876}" srcOrd="6" destOrd="0" presId="urn:microsoft.com/office/officeart/2016/7/layout/LinearArrowProcessNumbered"/>
    <dgm:cxn modelId="{041F388D-A0AC-4469-81D0-C52672301642}" type="presParOf" srcId="{EF0A00A5-86EA-4937-9961-067C8F296876}" destId="{E6BA049A-0181-46C0-A676-0D8AEBB991B5}" srcOrd="0" destOrd="0" presId="urn:microsoft.com/office/officeart/2016/7/layout/LinearArrowProcessNumbered"/>
    <dgm:cxn modelId="{0D05802A-2A84-4F6C-82C2-CF102EAAA0EF}" type="presParOf" srcId="{EF0A00A5-86EA-4937-9961-067C8F296876}" destId="{CF4E3323-E78C-4EFE-9E3A-2BCA28FF8729}" srcOrd="1" destOrd="0" presId="urn:microsoft.com/office/officeart/2016/7/layout/LinearArrowProcessNumbered"/>
    <dgm:cxn modelId="{C463CE23-695F-4A4B-9950-D410A35FB3FB}" type="presParOf" srcId="{CF4E3323-E78C-4EFE-9E3A-2BCA28FF8729}" destId="{16BBCEE0-95A8-42EB-9EA1-6667D2089934}" srcOrd="0" destOrd="0" presId="urn:microsoft.com/office/officeart/2016/7/layout/LinearArrowProcessNumbered"/>
    <dgm:cxn modelId="{FBDF8E8D-DC24-4315-A4D0-544D28113B77}" type="presParOf" srcId="{CF4E3323-E78C-4EFE-9E3A-2BCA28FF8729}" destId="{A120F21E-2CE3-4323-A9BE-C2EFFA04D1D4}" srcOrd="1" destOrd="0" presId="urn:microsoft.com/office/officeart/2016/7/layout/LinearArrowProcessNumbered"/>
    <dgm:cxn modelId="{E38B89DE-45E4-4114-86B6-E2201C948A23}" type="presParOf" srcId="{CF4E3323-E78C-4EFE-9E3A-2BCA28FF8729}" destId="{B9B1145F-39F3-4168-B76D-80F356191C05}" srcOrd="2" destOrd="0" presId="urn:microsoft.com/office/officeart/2016/7/layout/LinearArrowProcessNumbered"/>
    <dgm:cxn modelId="{13F17C45-B216-49EE-8DEC-72BCE3591986}" type="presParOf" srcId="{CF4E3323-E78C-4EFE-9E3A-2BCA28FF8729}" destId="{103E2874-22D8-442B-9802-5C0D002A7D87}" srcOrd="3" destOrd="0" presId="urn:microsoft.com/office/officeart/2016/7/layout/LinearArrowProcessNumbered"/>
    <dgm:cxn modelId="{84854134-D016-4F60-8BBE-9B97C4E79CF4}" type="presParOf" srcId="{EF0A00A5-86EA-4937-9961-067C8F296876}" destId="{E0F261C8-2A00-4BAD-ADEA-24CAA991C254}" srcOrd="2" destOrd="0" presId="urn:microsoft.com/office/officeart/2016/7/layout/LinearArrowProcessNumbered"/>
    <dgm:cxn modelId="{96782D99-E983-445D-8384-713B393922E4}" type="presParOf" srcId="{354DC1ED-C300-4027-B53C-C30437665107}" destId="{994004FF-7B4A-4896-9B2D-10B66D1CC111}" srcOrd="7" destOrd="0" presId="urn:microsoft.com/office/officeart/2016/7/layout/LinearArrowProcessNumbered"/>
    <dgm:cxn modelId="{F3BC4EBD-1F2F-4674-B045-BC235B562C60}" type="presParOf" srcId="{354DC1ED-C300-4027-B53C-C30437665107}" destId="{72183ABB-0B6C-4577-9C97-E126DF68BFB7}" srcOrd="8" destOrd="0" presId="urn:microsoft.com/office/officeart/2016/7/layout/LinearArrowProcessNumbered"/>
    <dgm:cxn modelId="{D8B211F8-7A50-4D50-BAAC-D3B791DD10D8}" type="presParOf" srcId="{72183ABB-0B6C-4577-9C97-E126DF68BFB7}" destId="{D329FE63-1EB7-41C3-B7EF-B01F99182549}" srcOrd="0" destOrd="0" presId="urn:microsoft.com/office/officeart/2016/7/layout/LinearArrowProcessNumbered"/>
    <dgm:cxn modelId="{A910E804-0853-49DB-B0E3-4AE676294248}" type="presParOf" srcId="{72183ABB-0B6C-4577-9C97-E126DF68BFB7}" destId="{D7E07C26-346E-463F-A5D7-3B298CA34A24}" srcOrd="1" destOrd="0" presId="urn:microsoft.com/office/officeart/2016/7/layout/LinearArrowProcessNumbered"/>
    <dgm:cxn modelId="{0DFBAD0A-5A29-4518-B906-20ADFD432EB9}" type="presParOf" srcId="{D7E07C26-346E-463F-A5D7-3B298CA34A24}" destId="{C146386F-5D89-4BE8-88A7-59F59EE6A820}" srcOrd="0" destOrd="0" presId="urn:microsoft.com/office/officeart/2016/7/layout/LinearArrowProcessNumbered"/>
    <dgm:cxn modelId="{7703AA9B-4216-4037-ACE3-5E48F1654B95}" type="presParOf" srcId="{D7E07C26-346E-463F-A5D7-3B298CA34A24}" destId="{6CF78039-E857-401A-9F0E-CD15432DA2A4}" srcOrd="1" destOrd="0" presId="urn:microsoft.com/office/officeart/2016/7/layout/LinearArrowProcessNumbered"/>
    <dgm:cxn modelId="{97A9A01A-D27E-411E-98C5-C0277ED77799}" type="presParOf" srcId="{D7E07C26-346E-463F-A5D7-3B298CA34A24}" destId="{9756BE0E-20D3-4689-9D25-6378E723D0BA}" srcOrd="2" destOrd="0" presId="urn:microsoft.com/office/officeart/2016/7/layout/LinearArrowProcessNumbered"/>
    <dgm:cxn modelId="{CED70C61-DC54-4878-9113-FDF2158113F2}" type="presParOf" srcId="{D7E07C26-346E-463F-A5D7-3B298CA34A24}" destId="{FE7F3F22-1171-4C3B-8A28-7390A5FE661A}" srcOrd="3" destOrd="0" presId="urn:microsoft.com/office/officeart/2016/7/layout/LinearArrowProcessNumbered"/>
    <dgm:cxn modelId="{1CF2F7DC-9C61-4D93-BCFC-01C8F5ECA942}" type="presParOf" srcId="{72183ABB-0B6C-4577-9C97-E126DF68BFB7}" destId="{E9B58F0F-E937-45DE-BD66-C3BC283A1F6A}" srcOrd="2" destOrd="0" presId="urn:microsoft.com/office/officeart/2016/7/layout/LinearArrowProcessNumbered"/>
    <dgm:cxn modelId="{447FF23D-2112-4D11-8111-5483A52D1150}" type="presParOf" srcId="{354DC1ED-C300-4027-B53C-C30437665107}" destId="{05E581E3-600F-458C-9BCF-6857793556AE}" srcOrd="9" destOrd="0" presId="urn:microsoft.com/office/officeart/2016/7/layout/LinearArrowProcessNumbered"/>
    <dgm:cxn modelId="{4FEF20BF-30C4-490A-939D-7E94120AEC6B}" type="presParOf" srcId="{354DC1ED-C300-4027-B53C-C30437665107}" destId="{10715B25-4ED5-46B3-A03C-839D68BE1E5C}" srcOrd="10" destOrd="0" presId="urn:microsoft.com/office/officeart/2016/7/layout/LinearArrowProcessNumbered"/>
    <dgm:cxn modelId="{DDCF351B-03F5-41E2-AEE1-9D06C7DE3F8F}" type="presParOf" srcId="{10715B25-4ED5-46B3-A03C-839D68BE1E5C}" destId="{343563A7-6B64-429F-916F-66249FFF9AB4}" srcOrd="0" destOrd="0" presId="urn:microsoft.com/office/officeart/2016/7/layout/LinearArrowProcessNumbered"/>
    <dgm:cxn modelId="{A07480BF-50E8-4B91-AF05-3B5162B159FE}" type="presParOf" srcId="{10715B25-4ED5-46B3-A03C-839D68BE1E5C}" destId="{A9B0F7EA-D1E3-4208-9EEE-77583871B44E}" srcOrd="1" destOrd="0" presId="urn:microsoft.com/office/officeart/2016/7/layout/LinearArrowProcessNumbered"/>
    <dgm:cxn modelId="{4AE218A1-281C-48D9-B2E5-5B434D973CDB}" type="presParOf" srcId="{A9B0F7EA-D1E3-4208-9EEE-77583871B44E}" destId="{ECE32C32-5C85-44A3-A879-388CEACD1ACD}" srcOrd="0" destOrd="0" presId="urn:microsoft.com/office/officeart/2016/7/layout/LinearArrowProcessNumbered"/>
    <dgm:cxn modelId="{623669EA-8F12-492D-9C0A-4E417FDA9F10}" type="presParOf" srcId="{A9B0F7EA-D1E3-4208-9EEE-77583871B44E}" destId="{082280EC-49E9-43F0-9CAF-ABCAB5CE3654}" srcOrd="1" destOrd="0" presId="urn:microsoft.com/office/officeart/2016/7/layout/LinearArrowProcessNumbered"/>
    <dgm:cxn modelId="{496EA2BB-0693-4F80-8CE5-BF37CF1E94AE}" type="presParOf" srcId="{A9B0F7EA-D1E3-4208-9EEE-77583871B44E}" destId="{68E856FD-9772-4179-B661-0C532579B37E}" srcOrd="2" destOrd="0" presId="urn:microsoft.com/office/officeart/2016/7/layout/LinearArrowProcessNumbered"/>
    <dgm:cxn modelId="{9E6421B4-518A-411D-90B0-1511C995D3DD}" type="presParOf" srcId="{A9B0F7EA-D1E3-4208-9EEE-77583871B44E}" destId="{C1829CF0-D51E-4772-882A-557202B7CEBF}" srcOrd="3" destOrd="0" presId="urn:microsoft.com/office/officeart/2016/7/layout/LinearArrowProcessNumbered"/>
    <dgm:cxn modelId="{AB3079BC-9CDE-4E31-ABAC-5F246D28572B}" type="presParOf" srcId="{10715B25-4ED5-46B3-A03C-839D68BE1E5C}" destId="{E4ECAF23-6140-4584-A9C0-01258008B8F1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7630393-0C09-4B92-BE56-2A6075AEC64B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D47586-77E0-4440-B543-C6888FBEF65C}">
      <dgm:prSet/>
      <dgm:spPr/>
      <dgm:t>
        <a:bodyPr/>
        <a:lstStyle/>
        <a:p>
          <a:r>
            <a:rPr lang="en-US"/>
            <a:t>Don’t duplicate your Web site, brochure, newsletter</a:t>
          </a:r>
        </a:p>
      </dgm:t>
    </dgm:pt>
    <dgm:pt modelId="{249A7654-26A9-4527-B1E0-D6EB98BD2ABB}" type="parTrans" cxnId="{718A5687-87FB-4459-91C3-AB8BCF7BE8D0}">
      <dgm:prSet/>
      <dgm:spPr/>
      <dgm:t>
        <a:bodyPr/>
        <a:lstStyle/>
        <a:p>
          <a:endParaRPr lang="en-US"/>
        </a:p>
      </dgm:t>
    </dgm:pt>
    <dgm:pt modelId="{FD3CE6F4-EFE4-43AB-A46E-1EBF992B79BF}" type="sibTrans" cxnId="{718A5687-87FB-4459-91C3-AB8BCF7BE8D0}">
      <dgm:prSet/>
      <dgm:spPr/>
      <dgm:t>
        <a:bodyPr/>
        <a:lstStyle/>
        <a:p>
          <a:endParaRPr lang="en-US"/>
        </a:p>
      </dgm:t>
    </dgm:pt>
    <dgm:pt modelId="{5718B969-D2F3-40CB-8A9F-6E39B44CFE9A}">
      <dgm:prSet/>
      <dgm:spPr/>
      <dgm:t>
        <a:bodyPr/>
        <a:lstStyle/>
        <a:p>
          <a:r>
            <a:rPr lang="en-US" dirty="0"/>
            <a:t>2</a:t>
          </a:r>
        </a:p>
      </dgm:t>
    </dgm:pt>
    <dgm:pt modelId="{4ABBE16D-A95D-4321-B894-73D40700459C}" type="parTrans" cxnId="{F9E1EE17-6662-4ABF-A3E0-9289EE2F7E1A}">
      <dgm:prSet/>
      <dgm:spPr/>
      <dgm:t>
        <a:bodyPr/>
        <a:lstStyle/>
        <a:p>
          <a:endParaRPr lang="en-US"/>
        </a:p>
      </dgm:t>
    </dgm:pt>
    <dgm:pt modelId="{192AABD4-F7EA-4241-9DCA-4FF930D7B9D2}" type="sibTrans" cxnId="{F9E1EE17-6662-4ABF-A3E0-9289EE2F7E1A}">
      <dgm:prSet/>
      <dgm:spPr/>
      <dgm:t>
        <a:bodyPr/>
        <a:lstStyle/>
        <a:p>
          <a:endParaRPr lang="en-US"/>
        </a:p>
      </dgm:t>
    </dgm:pt>
    <dgm:pt modelId="{E139DC89-40CD-4AEA-8960-48EC4656BCB4}">
      <dgm:prSet/>
      <dgm:spPr/>
      <dgm:t>
        <a:bodyPr/>
        <a:lstStyle/>
        <a:p>
          <a:r>
            <a:rPr lang="en-US" dirty="0"/>
            <a:t>Start with your friends</a:t>
          </a:r>
        </a:p>
      </dgm:t>
    </dgm:pt>
    <dgm:pt modelId="{707C6257-3D0F-4F45-90CD-D41B8A2F6E47}" type="parTrans" cxnId="{3A55C50E-9E7F-4ED8-A953-4E1937322587}">
      <dgm:prSet/>
      <dgm:spPr/>
      <dgm:t>
        <a:bodyPr/>
        <a:lstStyle/>
        <a:p>
          <a:endParaRPr lang="en-US"/>
        </a:p>
      </dgm:t>
    </dgm:pt>
    <dgm:pt modelId="{0CE59921-FCEC-496E-89BE-EE19926DB8B3}" type="sibTrans" cxnId="{3A55C50E-9E7F-4ED8-A953-4E1937322587}">
      <dgm:prSet/>
      <dgm:spPr/>
      <dgm:t>
        <a:bodyPr/>
        <a:lstStyle/>
        <a:p>
          <a:endParaRPr lang="en-US"/>
        </a:p>
      </dgm:t>
    </dgm:pt>
    <dgm:pt modelId="{D6F92345-C670-4538-BF26-BE3D1ED96E8D}">
      <dgm:prSet/>
      <dgm:spPr/>
      <dgm:t>
        <a:bodyPr/>
        <a:lstStyle/>
        <a:p>
          <a:r>
            <a:rPr lang="en-US" dirty="0"/>
            <a:t>3</a:t>
          </a:r>
        </a:p>
      </dgm:t>
    </dgm:pt>
    <dgm:pt modelId="{7F376143-077F-4B4E-9D42-DC9C6989CCCF}" type="parTrans" cxnId="{84E453B9-FB53-4471-97EC-C95257B3ECCA}">
      <dgm:prSet/>
      <dgm:spPr/>
      <dgm:t>
        <a:bodyPr/>
        <a:lstStyle/>
        <a:p>
          <a:endParaRPr lang="en-US"/>
        </a:p>
      </dgm:t>
    </dgm:pt>
    <dgm:pt modelId="{E664E092-FE6B-46A2-AC1C-880B9EA3BA1B}" type="sibTrans" cxnId="{84E453B9-FB53-4471-97EC-C95257B3ECCA}">
      <dgm:prSet/>
      <dgm:spPr/>
      <dgm:t>
        <a:bodyPr/>
        <a:lstStyle/>
        <a:p>
          <a:endParaRPr lang="en-US"/>
        </a:p>
      </dgm:t>
    </dgm:pt>
    <dgm:pt modelId="{93648731-19CE-48DD-B1B8-ACD5C5CFAD71}">
      <dgm:prSet/>
      <dgm:spPr/>
      <dgm:t>
        <a:bodyPr/>
        <a:lstStyle/>
        <a:p>
          <a:r>
            <a:rPr lang="en-US"/>
            <a:t>Embrace your audience</a:t>
          </a:r>
        </a:p>
      </dgm:t>
    </dgm:pt>
    <dgm:pt modelId="{091CDD8D-C76A-433E-8356-5D3D3C95F0F1}" type="parTrans" cxnId="{574B527D-6A0D-496D-8A08-19301C367630}">
      <dgm:prSet/>
      <dgm:spPr/>
      <dgm:t>
        <a:bodyPr/>
        <a:lstStyle/>
        <a:p>
          <a:endParaRPr lang="en-US"/>
        </a:p>
      </dgm:t>
    </dgm:pt>
    <dgm:pt modelId="{5A76CCA7-A70B-48A1-BD8B-7BF7B1AFDC8B}" type="sibTrans" cxnId="{574B527D-6A0D-496D-8A08-19301C367630}">
      <dgm:prSet/>
      <dgm:spPr/>
      <dgm:t>
        <a:bodyPr/>
        <a:lstStyle/>
        <a:p>
          <a:endParaRPr lang="en-US"/>
        </a:p>
      </dgm:t>
    </dgm:pt>
    <dgm:pt modelId="{E93CF819-3D8E-4B56-872F-04583FC4C20B}">
      <dgm:prSet/>
      <dgm:spPr/>
      <dgm:t>
        <a:bodyPr/>
        <a:lstStyle/>
        <a:p>
          <a:r>
            <a:rPr lang="en-US" dirty="0"/>
            <a:t>4</a:t>
          </a:r>
        </a:p>
      </dgm:t>
    </dgm:pt>
    <dgm:pt modelId="{E47AF682-9D62-4849-81DE-DD12990DBDBD}" type="parTrans" cxnId="{8DD6170B-A859-47E8-B020-A6FD63BFA534}">
      <dgm:prSet/>
      <dgm:spPr/>
      <dgm:t>
        <a:bodyPr/>
        <a:lstStyle/>
        <a:p>
          <a:endParaRPr lang="en-US"/>
        </a:p>
      </dgm:t>
    </dgm:pt>
    <dgm:pt modelId="{7A5877C1-D817-4DED-B3F4-82C10C623D81}" type="sibTrans" cxnId="{8DD6170B-A859-47E8-B020-A6FD63BFA534}">
      <dgm:prSet/>
      <dgm:spPr/>
      <dgm:t>
        <a:bodyPr/>
        <a:lstStyle/>
        <a:p>
          <a:endParaRPr lang="en-US"/>
        </a:p>
      </dgm:t>
    </dgm:pt>
    <dgm:pt modelId="{EDED70C2-6F32-4C22-A02F-D7962E4AC516}">
      <dgm:prSet/>
      <dgm:spPr/>
      <dgm:t>
        <a:bodyPr/>
        <a:lstStyle/>
        <a:p>
          <a:r>
            <a:rPr lang="en-US"/>
            <a:t>Keep it personal, real &amp; authentic</a:t>
          </a:r>
        </a:p>
      </dgm:t>
    </dgm:pt>
    <dgm:pt modelId="{81667837-150E-4CD0-B88A-848E48ADDC58}" type="parTrans" cxnId="{8407847D-F7CE-4A1A-BDA0-70C2D92E7966}">
      <dgm:prSet/>
      <dgm:spPr/>
      <dgm:t>
        <a:bodyPr/>
        <a:lstStyle/>
        <a:p>
          <a:endParaRPr lang="en-US"/>
        </a:p>
      </dgm:t>
    </dgm:pt>
    <dgm:pt modelId="{1E94E948-1D3F-47E1-81FF-224FE65F12AE}" type="sibTrans" cxnId="{8407847D-F7CE-4A1A-BDA0-70C2D92E7966}">
      <dgm:prSet/>
      <dgm:spPr/>
      <dgm:t>
        <a:bodyPr/>
        <a:lstStyle/>
        <a:p>
          <a:endParaRPr lang="en-US"/>
        </a:p>
      </dgm:t>
    </dgm:pt>
    <dgm:pt modelId="{F91F3135-B784-42A9-8760-888C8D3559A8}">
      <dgm:prSet/>
      <dgm:spPr/>
      <dgm:t>
        <a:bodyPr/>
        <a:lstStyle/>
        <a:p>
          <a:r>
            <a:rPr lang="en-US" dirty="0"/>
            <a:t>5</a:t>
          </a:r>
        </a:p>
      </dgm:t>
    </dgm:pt>
    <dgm:pt modelId="{3ED4D527-E54E-4C38-8A13-A89559223317}" type="parTrans" cxnId="{3D3916CA-B236-4ACF-92EC-5AC54BC0F6E6}">
      <dgm:prSet/>
      <dgm:spPr/>
      <dgm:t>
        <a:bodyPr/>
        <a:lstStyle/>
        <a:p>
          <a:endParaRPr lang="en-US"/>
        </a:p>
      </dgm:t>
    </dgm:pt>
    <dgm:pt modelId="{4DED9F80-0A56-40D9-BEF8-AF08BB94C02D}" type="sibTrans" cxnId="{3D3916CA-B236-4ACF-92EC-5AC54BC0F6E6}">
      <dgm:prSet/>
      <dgm:spPr/>
      <dgm:t>
        <a:bodyPr/>
        <a:lstStyle/>
        <a:p>
          <a:endParaRPr lang="en-US"/>
        </a:p>
      </dgm:t>
    </dgm:pt>
    <dgm:pt modelId="{38AC90D7-1DDA-463B-B59A-77ABB997DC1C}">
      <dgm:prSet/>
      <dgm:spPr/>
      <dgm:t>
        <a:bodyPr/>
        <a:lstStyle/>
        <a:p>
          <a:r>
            <a:rPr lang="en-US"/>
            <a:t>Use often</a:t>
          </a:r>
        </a:p>
      </dgm:t>
    </dgm:pt>
    <dgm:pt modelId="{D7B2D891-6664-4458-B336-0B7444DD0855}" type="parTrans" cxnId="{5246E662-8B34-40AF-90DF-F684FD2D017A}">
      <dgm:prSet/>
      <dgm:spPr/>
      <dgm:t>
        <a:bodyPr/>
        <a:lstStyle/>
        <a:p>
          <a:endParaRPr lang="en-US"/>
        </a:p>
      </dgm:t>
    </dgm:pt>
    <dgm:pt modelId="{425182A7-09EF-4674-A256-04F3B5FF0165}" type="sibTrans" cxnId="{5246E662-8B34-40AF-90DF-F684FD2D017A}">
      <dgm:prSet/>
      <dgm:spPr/>
      <dgm:t>
        <a:bodyPr/>
        <a:lstStyle/>
        <a:p>
          <a:endParaRPr lang="en-US"/>
        </a:p>
      </dgm:t>
    </dgm:pt>
    <dgm:pt modelId="{2DF4C6FF-748F-4B12-AD34-92B66BE5388E}">
      <dgm:prSet/>
      <dgm:spPr/>
      <dgm:t>
        <a:bodyPr/>
        <a:lstStyle/>
        <a:p>
          <a:r>
            <a:rPr lang="en-US" dirty="0"/>
            <a:t>6</a:t>
          </a:r>
        </a:p>
      </dgm:t>
    </dgm:pt>
    <dgm:pt modelId="{1B0046ED-E42F-4351-964C-BD615CE89FC0}" type="parTrans" cxnId="{23264537-4F22-4C81-AF4A-5240DEF4AA67}">
      <dgm:prSet/>
      <dgm:spPr/>
      <dgm:t>
        <a:bodyPr/>
        <a:lstStyle/>
        <a:p>
          <a:endParaRPr lang="en-US"/>
        </a:p>
      </dgm:t>
    </dgm:pt>
    <dgm:pt modelId="{A1BF6035-9F3F-4D77-B7C6-91FB7CE3E101}" type="sibTrans" cxnId="{23264537-4F22-4C81-AF4A-5240DEF4AA67}">
      <dgm:prSet/>
      <dgm:spPr/>
      <dgm:t>
        <a:bodyPr/>
        <a:lstStyle/>
        <a:p>
          <a:endParaRPr lang="en-US"/>
        </a:p>
      </dgm:t>
    </dgm:pt>
    <dgm:pt modelId="{9F8732EC-7F1E-4D9C-BA6F-734C5DCD8434}">
      <dgm:prSet/>
      <dgm:spPr/>
      <dgm:t>
        <a:bodyPr/>
        <a:lstStyle/>
        <a:p>
          <a:r>
            <a:rPr lang="en-US" dirty="0"/>
            <a:t>Build maintenance time into your schedule</a:t>
          </a:r>
        </a:p>
      </dgm:t>
    </dgm:pt>
    <dgm:pt modelId="{20CBEC68-0B79-4414-AAE9-6BA2F55F21B8}" type="parTrans" cxnId="{9B3014E9-F0AB-41B2-87B6-DD81905AC86F}">
      <dgm:prSet/>
      <dgm:spPr/>
      <dgm:t>
        <a:bodyPr/>
        <a:lstStyle/>
        <a:p>
          <a:endParaRPr lang="en-US"/>
        </a:p>
      </dgm:t>
    </dgm:pt>
    <dgm:pt modelId="{AF476179-10F9-499D-BB81-8B40628BA4BE}" type="sibTrans" cxnId="{9B3014E9-F0AB-41B2-87B6-DD81905AC86F}">
      <dgm:prSet/>
      <dgm:spPr/>
      <dgm:t>
        <a:bodyPr/>
        <a:lstStyle/>
        <a:p>
          <a:endParaRPr lang="en-US"/>
        </a:p>
      </dgm:t>
    </dgm:pt>
    <dgm:pt modelId="{C7EDB8D6-DD3A-48F0-9510-7A57C7BCD525}">
      <dgm:prSet/>
      <dgm:spPr/>
      <dgm:t>
        <a:bodyPr/>
        <a:lstStyle/>
        <a:p>
          <a:r>
            <a:rPr lang="en-US" dirty="0"/>
            <a:t>7</a:t>
          </a:r>
        </a:p>
      </dgm:t>
    </dgm:pt>
    <dgm:pt modelId="{025DF9AC-42B7-4188-8E2E-D1646231B2E4}" type="parTrans" cxnId="{A2E32A0F-2369-4A09-B64D-775739179632}">
      <dgm:prSet/>
      <dgm:spPr/>
      <dgm:t>
        <a:bodyPr/>
        <a:lstStyle/>
        <a:p>
          <a:endParaRPr lang="en-US"/>
        </a:p>
      </dgm:t>
    </dgm:pt>
    <dgm:pt modelId="{F17060FC-F1BC-4E3B-80A8-04401CAB80F3}" type="sibTrans" cxnId="{A2E32A0F-2369-4A09-B64D-775739179632}">
      <dgm:prSet/>
      <dgm:spPr/>
      <dgm:t>
        <a:bodyPr/>
        <a:lstStyle/>
        <a:p>
          <a:endParaRPr lang="en-US"/>
        </a:p>
      </dgm:t>
    </dgm:pt>
    <dgm:pt modelId="{3CEFBD06-8ECA-43F4-8608-EE38C387D672}">
      <dgm:prSet/>
      <dgm:spPr/>
      <dgm:t>
        <a:bodyPr/>
        <a:lstStyle/>
        <a:p>
          <a:r>
            <a:rPr lang="en-US"/>
            <a:t>Encourage participation</a:t>
          </a:r>
        </a:p>
      </dgm:t>
    </dgm:pt>
    <dgm:pt modelId="{7319CC05-84B0-4959-9B14-8F148C302D82}" type="parTrans" cxnId="{9E383387-CB04-4479-BFF6-B12A20EC54E9}">
      <dgm:prSet/>
      <dgm:spPr/>
      <dgm:t>
        <a:bodyPr/>
        <a:lstStyle/>
        <a:p>
          <a:endParaRPr lang="en-US"/>
        </a:p>
      </dgm:t>
    </dgm:pt>
    <dgm:pt modelId="{94D19716-41FC-4B4A-AED7-86D8590741E6}" type="sibTrans" cxnId="{9E383387-CB04-4479-BFF6-B12A20EC54E9}">
      <dgm:prSet/>
      <dgm:spPr/>
      <dgm:t>
        <a:bodyPr/>
        <a:lstStyle/>
        <a:p>
          <a:endParaRPr lang="en-US"/>
        </a:p>
      </dgm:t>
    </dgm:pt>
    <dgm:pt modelId="{7EB9A61A-BDDD-4453-B773-5EEF7CD85DD1}">
      <dgm:prSet/>
      <dgm:spPr/>
      <dgm:t>
        <a:bodyPr/>
        <a:lstStyle/>
        <a:p>
          <a:r>
            <a:rPr lang="en-US" dirty="0"/>
            <a:t>1</a:t>
          </a:r>
        </a:p>
      </dgm:t>
    </dgm:pt>
    <dgm:pt modelId="{085BADF3-4CCE-4C58-B754-12F2A0BE85BE}" type="sibTrans" cxnId="{4315300F-9A68-45C3-B438-BD42E6F4CA5F}">
      <dgm:prSet/>
      <dgm:spPr/>
      <dgm:t>
        <a:bodyPr/>
        <a:lstStyle/>
        <a:p>
          <a:endParaRPr lang="en-US"/>
        </a:p>
      </dgm:t>
    </dgm:pt>
    <dgm:pt modelId="{ED3C8E98-EC79-4AAB-846B-C8147D2EE27E}" type="parTrans" cxnId="{4315300F-9A68-45C3-B438-BD42E6F4CA5F}">
      <dgm:prSet/>
      <dgm:spPr/>
      <dgm:t>
        <a:bodyPr/>
        <a:lstStyle/>
        <a:p>
          <a:endParaRPr lang="en-US"/>
        </a:p>
      </dgm:t>
    </dgm:pt>
    <dgm:pt modelId="{548B4E45-78A7-429B-9A87-24B3D7F11FDE}" type="pres">
      <dgm:prSet presAssocID="{C7630393-0C09-4B92-BE56-2A6075AEC64B}" presName="Name0" presStyleCnt="0">
        <dgm:presLayoutVars>
          <dgm:dir/>
          <dgm:animLvl val="lvl"/>
          <dgm:resizeHandles val="exact"/>
        </dgm:presLayoutVars>
      </dgm:prSet>
      <dgm:spPr/>
    </dgm:pt>
    <dgm:pt modelId="{45E8DBB5-A98E-485F-A62C-C1F836878F76}" type="pres">
      <dgm:prSet presAssocID="{7EB9A61A-BDDD-4453-B773-5EEF7CD85DD1}" presName="linNode" presStyleCnt="0"/>
      <dgm:spPr/>
    </dgm:pt>
    <dgm:pt modelId="{94ECC0D5-48F0-4A8B-8DBB-324E5C252CE9}" type="pres">
      <dgm:prSet presAssocID="{7EB9A61A-BDDD-4453-B773-5EEF7CD85DD1}" presName="parentText" presStyleLbl="solidFgAcc1" presStyleIdx="0" presStyleCnt="7" custScaleX="43744">
        <dgm:presLayoutVars>
          <dgm:chMax val="1"/>
          <dgm:bulletEnabled/>
        </dgm:presLayoutVars>
      </dgm:prSet>
      <dgm:spPr/>
    </dgm:pt>
    <dgm:pt modelId="{05B53428-A6E5-4F43-A196-2D243BD7BAA0}" type="pres">
      <dgm:prSet presAssocID="{7EB9A61A-BDDD-4453-B773-5EEF7CD85DD1}" presName="descendantText" presStyleLbl="alignNode1" presStyleIdx="0" presStyleCnt="7">
        <dgm:presLayoutVars>
          <dgm:bulletEnabled/>
        </dgm:presLayoutVars>
      </dgm:prSet>
      <dgm:spPr/>
    </dgm:pt>
    <dgm:pt modelId="{E003033B-C2D1-4971-BF8E-70C8D102CA96}" type="pres">
      <dgm:prSet presAssocID="{085BADF3-4CCE-4C58-B754-12F2A0BE85BE}" presName="sp" presStyleCnt="0"/>
      <dgm:spPr/>
    </dgm:pt>
    <dgm:pt modelId="{7C03A06C-3CBC-422B-9E52-D06F5E72D6F1}" type="pres">
      <dgm:prSet presAssocID="{5718B969-D2F3-40CB-8A9F-6E39B44CFE9A}" presName="linNode" presStyleCnt="0"/>
      <dgm:spPr/>
    </dgm:pt>
    <dgm:pt modelId="{DA690115-1C19-43F5-844B-ABB87F108E93}" type="pres">
      <dgm:prSet presAssocID="{5718B969-D2F3-40CB-8A9F-6E39B44CFE9A}" presName="parentText" presStyleLbl="solidFgAcc1" presStyleIdx="1" presStyleCnt="7" custScaleX="43744">
        <dgm:presLayoutVars>
          <dgm:chMax val="1"/>
          <dgm:bulletEnabled/>
        </dgm:presLayoutVars>
      </dgm:prSet>
      <dgm:spPr/>
    </dgm:pt>
    <dgm:pt modelId="{D7E09C73-D0DA-4CF2-9145-A5C10322E941}" type="pres">
      <dgm:prSet presAssocID="{5718B969-D2F3-40CB-8A9F-6E39B44CFE9A}" presName="descendantText" presStyleLbl="alignNode1" presStyleIdx="1" presStyleCnt="7">
        <dgm:presLayoutVars>
          <dgm:bulletEnabled/>
        </dgm:presLayoutVars>
      </dgm:prSet>
      <dgm:spPr/>
    </dgm:pt>
    <dgm:pt modelId="{D2D84ACD-1F6C-4BB9-8874-532D3D17BEF2}" type="pres">
      <dgm:prSet presAssocID="{192AABD4-F7EA-4241-9DCA-4FF930D7B9D2}" presName="sp" presStyleCnt="0"/>
      <dgm:spPr/>
    </dgm:pt>
    <dgm:pt modelId="{D58D6F9D-670B-4683-B8E8-5353131DA774}" type="pres">
      <dgm:prSet presAssocID="{D6F92345-C670-4538-BF26-BE3D1ED96E8D}" presName="linNode" presStyleCnt="0"/>
      <dgm:spPr/>
    </dgm:pt>
    <dgm:pt modelId="{7E66C964-C28A-4586-9FC2-8DD2C12F63C0}" type="pres">
      <dgm:prSet presAssocID="{D6F92345-C670-4538-BF26-BE3D1ED96E8D}" presName="parentText" presStyleLbl="solidFgAcc1" presStyleIdx="2" presStyleCnt="7" custScaleX="43744">
        <dgm:presLayoutVars>
          <dgm:chMax val="1"/>
          <dgm:bulletEnabled/>
        </dgm:presLayoutVars>
      </dgm:prSet>
      <dgm:spPr/>
    </dgm:pt>
    <dgm:pt modelId="{F55A9990-3735-4E20-9773-870BADC7EFA8}" type="pres">
      <dgm:prSet presAssocID="{D6F92345-C670-4538-BF26-BE3D1ED96E8D}" presName="descendantText" presStyleLbl="alignNode1" presStyleIdx="2" presStyleCnt="7">
        <dgm:presLayoutVars>
          <dgm:bulletEnabled/>
        </dgm:presLayoutVars>
      </dgm:prSet>
      <dgm:spPr/>
    </dgm:pt>
    <dgm:pt modelId="{2FBEE04F-3736-4E13-B092-F676A29691E1}" type="pres">
      <dgm:prSet presAssocID="{E664E092-FE6B-46A2-AC1C-880B9EA3BA1B}" presName="sp" presStyleCnt="0"/>
      <dgm:spPr/>
    </dgm:pt>
    <dgm:pt modelId="{9E8E2548-8624-4D65-8590-B90387FA41CE}" type="pres">
      <dgm:prSet presAssocID="{E93CF819-3D8E-4B56-872F-04583FC4C20B}" presName="linNode" presStyleCnt="0"/>
      <dgm:spPr/>
    </dgm:pt>
    <dgm:pt modelId="{C368A7E6-DB46-4FB7-8F34-89B1D2A97E03}" type="pres">
      <dgm:prSet presAssocID="{E93CF819-3D8E-4B56-872F-04583FC4C20B}" presName="parentText" presStyleLbl="solidFgAcc1" presStyleIdx="3" presStyleCnt="7" custScaleX="43744">
        <dgm:presLayoutVars>
          <dgm:chMax val="1"/>
          <dgm:bulletEnabled/>
        </dgm:presLayoutVars>
      </dgm:prSet>
      <dgm:spPr/>
    </dgm:pt>
    <dgm:pt modelId="{38279F96-6374-4EAA-B213-AD22574714A0}" type="pres">
      <dgm:prSet presAssocID="{E93CF819-3D8E-4B56-872F-04583FC4C20B}" presName="descendantText" presStyleLbl="alignNode1" presStyleIdx="3" presStyleCnt="7">
        <dgm:presLayoutVars>
          <dgm:bulletEnabled/>
        </dgm:presLayoutVars>
      </dgm:prSet>
      <dgm:spPr/>
    </dgm:pt>
    <dgm:pt modelId="{E415B73E-4460-49F1-99E6-BE0F489B1B7E}" type="pres">
      <dgm:prSet presAssocID="{7A5877C1-D817-4DED-B3F4-82C10C623D81}" presName="sp" presStyleCnt="0"/>
      <dgm:spPr/>
    </dgm:pt>
    <dgm:pt modelId="{F8F5E248-9A8E-4467-9A20-9FDEA1BCBE39}" type="pres">
      <dgm:prSet presAssocID="{F91F3135-B784-42A9-8760-888C8D3559A8}" presName="linNode" presStyleCnt="0"/>
      <dgm:spPr/>
    </dgm:pt>
    <dgm:pt modelId="{20D5BC6A-AF4C-4232-ABBF-0EEC7A9A512C}" type="pres">
      <dgm:prSet presAssocID="{F91F3135-B784-42A9-8760-888C8D3559A8}" presName="parentText" presStyleLbl="solidFgAcc1" presStyleIdx="4" presStyleCnt="7" custScaleX="43744">
        <dgm:presLayoutVars>
          <dgm:chMax val="1"/>
          <dgm:bulletEnabled/>
        </dgm:presLayoutVars>
      </dgm:prSet>
      <dgm:spPr/>
    </dgm:pt>
    <dgm:pt modelId="{F68A99A6-7140-4242-9126-553A80D91A28}" type="pres">
      <dgm:prSet presAssocID="{F91F3135-B784-42A9-8760-888C8D3559A8}" presName="descendantText" presStyleLbl="alignNode1" presStyleIdx="4" presStyleCnt="7">
        <dgm:presLayoutVars>
          <dgm:bulletEnabled/>
        </dgm:presLayoutVars>
      </dgm:prSet>
      <dgm:spPr/>
    </dgm:pt>
    <dgm:pt modelId="{EE693941-EE35-4240-8E09-49251F0047AA}" type="pres">
      <dgm:prSet presAssocID="{4DED9F80-0A56-40D9-BEF8-AF08BB94C02D}" presName="sp" presStyleCnt="0"/>
      <dgm:spPr/>
    </dgm:pt>
    <dgm:pt modelId="{0577FF63-B4F0-47D9-9257-1838389467B4}" type="pres">
      <dgm:prSet presAssocID="{2DF4C6FF-748F-4B12-AD34-92B66BE5388E}" presName="linNode" presStyleCnt="0"/>
      <dgm:spPr/>
    </dgm:pt>
    <dgm:pt modelId="{3A4D09CB-CA80-4197-B957-3300C91D09F0}" type="pres">
      <dgm:prSet presAssocID="{2DF4C6FF-748F-4B12-AD34-92B66BE5388E}" presName="parentText" presStyleLbl="solidFgAcc1" presStyleIdx="5" presStyleCnt="7" custScaleX="43744">
        <dgm:presLayoutVars>
          <dgm:chMax val="1"/>
          <dgm:bulletEnabled/>
        </dgm:presLayoutVars>
      </dgm:prSet>
      <dgm:spPr/>
    </dgm:pt>
    <dgm:pt modelId="{209C14F6-D1BF-470F-B8B7-FDFF2CAB2D59}" type="pres">
      <dgm:prSet presAssocID="{2DF4C6FF-748F-4B12-AD34-92B66BE5388E}" presName="descendantText" presStyleLbl="alignNode1" presStyleIdx="5" presStyleCnt="7">
        <dgm:presLayoutVars>
          <dgm:bulletEnabled/>
        </dgm:presLayoutVars>
      </dgm:prSet>
      <dgm:spPr/>
    </dgm:pt>
    <dgm:pt modelId="{8DB29F6B-0442-4372-A36C-9B94FB806116}" type="pres">
      <dgm:prSet presAssocID="{A1BF6035-9F3F-4D77-B7C6-91FB7CE3E101}" presName="sp" presStyleCnt="0"/>
      <dgm:spPr/>
    </dgm:pt>
    <dgm:pt modelId="{48502475-5153-4A0A-A612-676BE29DA787}" type="pres">
      <dgm:prSet presAssocID="{C7EDB8D6-DD3A-48F0-9510-7A57C7BCD525}" presName="linNode" presStyleCnt="0"/>
      <dgm:spPr/>
    </dgm:pt>
    <dgm:pt modelId="{E36F8177-2768-4B2B-A4B7-69693DBF1676}" type="pres">
      <dgm:prSet presAssocID="{C7EDB8D6-DD3A-48F0-9510-7A57C7BCD525}" presName="parentText" presStyleLbl="solidFgAcc1" presStyleIdx="6" presStyleCnt="7" custScaleX="43744">
        <dgm:presLayoutVars>
          <dgm:chMax val="1"/>
          <dgm:bulletEnabled/>
        </dgm:presLayoutVars>
      </dgm:prSet>
      <dgm:spPr/>
    </dgm:pt>
    <dgm:pt modelId="{DB0B0418-DCC3-4EB9-BD2D-2212B4AEC6C8}" type="pres">
      <dgm:prSet presAssocID="{C7EDB8D6-DD3A-48F0-9510-7A57C7BCD525}" presName="descendantText" presStyleLbl="alignNode1" presStyleIdx="6" presStyleCnt="7">
        <dgm:presLayoutVars>
          <dgm:bulletEnabled/>
        </dgm:presLayoutVars>
      </dgm:prSet>
      <dgm:spPr/>
    </dgm:pt>
  </dgm:ptLst>
  <dgm:cxnLst>
    <dgm:cxn modelId="{DA39C004-ED6A-4703-A5FF-52E4D57E3AA9}" type="presOf" srcId="{93648731-19CE-48DD-B1B8-ACD5C5CFAD71}" destId="{F55A9990-3735-4E20-9773-870BADC7EFA8}" srcOrd="0" destOrd="0" presId="urn:microsoft.com/office/officeart/2016/7/layout/VerticalHollowActionList"/>
    <dgm:cxn modelId="{8DD6170B-A859-47E8-B020-A6FD63BFA534}" srcId="{C7630393-0C09-4B92-BE56-2A6075AEC64B}" destId="{E93CF819-3D8E-4B56-872F-04583FC4C20B}" srcOrd="3" destOrd="0" parTransId="{E47AF682-9D62-4849-81DE-DD12990DBDBD}" sibTransId="{7A5877C1-D817-4DED-B3F4-82C10C623D81}"/>
    <dgm:cxn modelId="{9033840D-267E-465C-B333-50A77FD8EBFB}" type="presOf" srcId="{69D47586-77E0-4440-B543-C6888FBEF65C}" destId="{05B53428-A6E5-4F43-A196-2D243BD7BAA0}" srcOrd="0" destOrd="0" presId="urn:microsoft.com/office/officeart/2016/7/layout/VerticalHollowActionList"/>
    <dgm:cxn modelId="{3A55C50E-9E7F-4ED8-A953-4E1937322587}" srcId="{5718B969-D2F3-40CB-8A9F-6E39B44CFE9A}" destId="{E139DC89-40CD-4AEA-8960-48EC4656BCB4}" srcOrd="0" destOrd="0" parTransId="{707C6257-3D0F-4F45-90CD-D41B8A2F6E47}" sibTransId="{0CE59921-FCEC-496E-89BE-EE19926DB8B3}"/>
    <dgm:cxn modelId="{A2E32A0F-2369-4A09-B64D-775739179632}" srcId="{C7630393-0C09-4B92-BE56-2A6075AEC64B}" destId="{C7EDB8D6-DD3A-48F0-9510-7A57C7BCD525}" srcOrd="6" destOrd="0" parTransId="{025DF9AC-42B7-4188-8E2E-D1646231B2E4}" sibTransId="{F17060FC-F1BC-4E3B-80A8-04401CAB80F3}"/>
    <dgm:cxn modelId="{4315300F-9A68-45C3-B438-BD42E6F4CA5F}" srcId="{C7630393-0C09-4B92-BE56-2A6075AEC64B}" destId="{7EB9A61A-BDDD-4453-B773-5EEF7CD85DD1}" srcOrd="0" destOrd="0" parTransId="{ED3C8E98-EC79-4AAB-846B-C8147D2EE27E}" sibTransId="{085BADF3-4CCE-4C58-B754-12F2A0BE85BE}"/>
    <dgm:cxn modelId="{3E086C10-C530-48C3-A75E-F7451E8C3C60}" type="presOf" srcId="{E93CF819-3D8E-4B56-872F-04583FC4C20B}" destId="{C368A7E6-DB46-4FB7-8F34-89B1D2A97E03}" srcOrd="0" destOrd="0" presId="urn:microsoft.com/office/officeart/2016/7/layout/VerticalHollowActionList"/>
    <dgm:cxn modelId="{68D15514-C734-4E01-8A67-39009EEB1851}" type="presOf" srcId="{EDED70C2-6F32-4C22-A02F-D7962E4AC516}" destId="{38279F96-6374-4EAA-B213-AD22574714A0}" srcOrd="0" destOrd="0" presId="urn:microsoft.com/office/officeart/2016/7/layout/VerticalHollowActionList"/>
    <dgm:cxn modelId="{F9E1EE17-6662-4ABF-A3E0-9289EE2F7E1A}" srcId="{C7630393-0C09-4B92-BE56-2A6075AEC64B}" destId="{5718B969-D2F3-40CB-8A9F-6E39B44CFE9A}" srcOrd="1" destOrd="0" parTransId="{4ABBE16D-A95D-4321-B894-73D40700459C}" sibTransId="{192AABD4-F7EA-4241-9DCA-4FF930D7B9D2}"/>
    <dgm:cxn modelId="{EE9BDC27-ABDF-4CDF-BA09-EBB6343A9308}" type="presOf" srcId="{E139DC89-40CD-4AEA-8960-48EC4656BCB4}" destId="{D7E09C73-D0DA-4CF2-9145-A5C10322E941}" srcOrd="0" destOrd="0" presId="urn:microsoft.com/office/officeart/2016/7/layout/VerticalHollowActionList"/>
    <dgm:cxn modelId="{D127A234-C28D-4A57-98EB-3CEEFF63163F}" type="presOf" srcId="{38AC90D7-1DDA-463B-B59A-77ABB997DC1C}" destId="{F68A99A6-7140-4242-9126-553A80D91A28}" srcOrd="0" destOrd="0" presId="urn:microsoft.com/office/officeart/2016/7/layout/VerticalHollowActionList"/>
    <dgm:cxn modelId="{23264537-4F22-4C81-AF4A-5240DEF4AA67}" srcId="{C7630393-0C09-4B92-BE56-2A6075AEC64B}" destId="{2DF4C6FF-748F-4B12-AD34-92B66BE5388E}" srcOrd="5" destOrd="0" parTransId="{1B0046ED-E42F-4351-964C-BD615CE89FC0}" sibTransId="{A1BF6035-9F3F-4D77-B7C6-91FB7CE3E101}"/>
    <dgm:cxn modelId="{9392CE3E-BFC3-4CE8-9BC5-6545B7712E4B}" type="presOf" srcId="{5718B969-D2F3-40CB-8A9F-6E39B44CFE9A}" destId="{DA690115-1C19-43F5-844B-ABB87F108E93}" srcOrd="0" destOrd="0" presId="urn:microsoft.com/office/officeart/2016/7/layout/VerticalHollowActionList"/>
    <dgm:cxn modelId="{5246E662-8B34-40AF-90DF-F684FD2D017A}" srcId="{F91F3135-B784-42A9-8760-888C8D3559A8}" destId="{38AC90D7-1DDA-463B-B59A-77ABB997DC1C}" srcOrd="0" destOrd="0" parTransId="{D7B2D891-6664-4458-B336-0B7444DD0855}" sibTransId="{425182A7-09EF-4674-A256-04F3B5FF0165}"/>
    <dgm:cxn modelId="{B5AE3A6A-CC31-44C0-A26D-B7A6C36D4F4D}" type="presOf" srcId="{F91F3135-B784-42A9-8760-888C8D3559A8}" destId="{20D5BC6A-AF4C-4232-ABBF-0EEC7A9A512C}" srcOrd="0" destOrd="0" presId="urn:microsoft.com/office/officeart/2016/7/layout/VerticalHollowActionList"/>
    <dgm:cxn modelId="{083A6570-1169-4E8A-A1D2-E27159B6BD08}" type="presOf" srcId="{C7630393-0C09-4B92-BE56-2A6075AEC64B}" destId="{548B4E45-78A7-429B-9A87-24B3D7F11FDE}" srcOrd="0" destOrd="0" presId="urn:microsoft.com/office/officeart/2016/7/layout/VerticalHollowActionList"/>
    <dgm:cxn modelId="{574B527D-6A0D-496D-8A08-19301C367630}" srcId="{D6F92345-C670-4538-BF26-BE3D1ED96E8D}" destId="{93648731-19CE-48DD-B1B8-ACD5C5CFAD71}" srcOrd="0" destOrd="0" parTransId="{091CDD8D-C76A-433E-8356-5D3D3C95F0F1}" sibTransId="{5A76CCA7-A70B-48A1-BD8B-7BF7B1AFDC8B}"/>
    <dgm:cxn modelId="{8407847D-F7CE-4A1A-BDA0-70C2D92E7966}" srcId="{E93CF819-3D8E-4B56-872F-04583FC4C20B}" destId="{EDED70C2-6F32-4C22-A02F-D7962E4AC516}" srcOrd="0" destOrd="0" parTransId="{81667837-150E-4CD0-B88A-848E48ADDC58}" sibTransId="{1E94E948-1D3F-47E1-81FF-224FE65F12AE}"/>
    <dgm:cxn modelId="{D2437F82-00F3-48A6-8878-8B17DBEFAC6F}" type="presOf" srcId="{7EB9A61A-BDDD-4453-B773-5EEF7CD85DD1}" destId="{94ECC0D5-48F0-4A8B-8DBB-324E5C252CE9}" srcOrd="0" destOrd="0" presId="urn:microsoft.com/office/officeart/2016/7/layout/VerticalHollowActionList"/>
    <dgm:cxn modelId="{9E383387-CB04-4479-BFF6-B12A20EC54E9}" srcId="{C7EDB8D6-DD3A-48F0-9510-7A57C7BCD525}" destId="{3CEFBD06-8ECA-43F4-8608-EE38C387D672}" srcOrd="0" destOrd="0" parTransId="{7319CC05-84B0-4959-9B14-8F148C302D82}" sibTransId="{94D19716-41FC-4B4A-AED7-86D8590741E6}"/>
    <dgm:cxn modelId="{718A5687-87FB-4459-91C3-AB8BCF7BE8D0}" srcId="{7EB9A61A-BDDD-4453-B773-5EEF7CD85DD1}" destId="{69D47586-77E0-4440-B543-C6888FBEF65C}" srcOrd="0" destOrd="0" parTransId="{249A7654-26A9-4527-B1E0-D6EB98BD2ABB}" sibTransId="{FD3CE6F4-EFE4-43AB-A46E-1EBF992B79BF}"/>
    <dgm:cxn modelId="{62F131A6-2F92-45A4-9B7E-4A12A14A9CD8}" type="presOf" srcId="{2DF4C6FF-748F-4B12-AD34-92B66BE5388E}" destId="{3A4D09CB-CA80-4197-B957-3300C91D09F0}" srcOrd="0" destOrd="0" presId="urn:microsoft.com/office/officeart/2016/7/layout/VerticalHollowActionList"/>
    <dgm:cxn modelId="{906B02AB-F1B0-4151-BC9E-1ACD8A4DE85B}" type="presOf" srcId="{3CEFBD06-8ECA-43F4-8608-EE38C387D672}" destId="{DB0B0418-DCC3-4EB9-BD2D-2212B4AEC6C8}" srcOrd="0" destOrd="0" presId="urn:microsoft.com/office/officeart/2016/7/layout/VerticalHollowActionList"/>
    <dgm:cxn modelId="{84E453B9-FB53-4471-97EC-C95257B3ECCA}" srcId="{C7630393-0C09-4B92-BE56-2A6075AEC64B}" destId="{D6F92345-C670-4538-BF26-BE3D1ED96E8D}" srcOrd="2" destOrd="0" parTransId="{7F376143-077F-4B4E-9D42-DC9C6989CCCF}" sibTransId="{E664E092-FE6B-46A2-AC1C-880B9EA3BA1B}"/>
    <dgm:cxn modelId="{3D3916CA-B236-4ACF-92EC-5AC54BC0F6E6}" srcId="{C7630393-0C09-4B92-BE56-2A6075AEC64B}" destId="{F91F3135-B784-42A9-8760-888C8D3559A8}" srcOrd="4" destOrd="0" parTransId="{3ED4D527-E54E-4C38-8A13-A89559223317}" sibTransId="{4DED9F80-0A56-40D9-BEF8-AF08BB94C02D}"/>
    <dgm:cxn modelId="{E4F002CE-4BF3-4990-A1ED-04F326382A9B}" type="presOf" srcId="{9F8732EC-7F1E-4D9C-BA6F-734C5DCD8434}" destId="{209C14F6-D1BF-470F-B8B7-FDFF2CAB2D59}" srcOrd="0" destOrd="0" presId="urn:microsoft.com/office/officeart/2016/7/layout/VerticalHollowActionList"/>
    <dgm:cxn modelId="{2839FBD7-99CF-4607-B0DD-A9870E56A5DB}" type="presOf" srcId="{C7EDB8D6-DD3A-48F0-9510-7A57C7BCD525}" destId="{E36F8177-2768-4B2B-A4B7-69693DBF1676}" srcOrd="0" destOrd="0" presId="urn:microsoft.com/office/officeart/2016/7/layout/VerticalHollowActionList"/>
    <dgm:cxn modelId="{9B3014E9-F0AB-41B2-87B6-DD81905AC86F}" srcId="{2DF4C6FF-748F-4B12-AD34-92B66BE5388E}" destId="{9F8732EC-7F1E-4D9C-BA6F-734C5DCD8434}" srcOrd="0" destOrd="0" parTransId="{20CBEC68-0B79-4414-AAE9-6BA2F55F21B8}" sibTransId="{AF476179-10F9-499D-BB81-8B40628BA4BE}"/>
    <dgm:cxn modelId="{F3A4E2EB-9AD1-453F-9D32-E39B2A88089C}" type="presOf" srcId="{D6F92345-C670-4538-BF26-BE3D1ED96E8D}" destId="{7E66C964-C28A-4586-9FC2-8DD2C12F63C0}" srcOrd="0" destOrd="0" presId="urn:microsoft.com/office/officeart/2016/7/layout/VerticalHollowActionList"/>
    <dgm:cxn modelId="{CBB98290-16F4-48FD-AB5C-C29D50C823C1}" type="presParOf" srcId="{548B4E45-78A7-429B-9A87-24B3D7F11FDE}" destId="{45E8DBB5-A98E-485F-A62C-C1F836878F76}" srcOrd="0" destOrd="0" presId="urn:microsoft.com/office/officeart/2016/7/layout/VerticalHollowActionList"/>
    <dgm:cxn modelId="{43EAE97F-79CD-4FA8-A165-F824555E726F}" type="presParOf" srcId="{45E8DBB5-A98E-485F-A62C-C1F836878F76}" destId="{94ECC0D5-48F0-4A8B-8DBB-324E5C252CE9}" srcOrd="0" destOrd="0" presId="urn:microsoft.com/office/officeart/2016/7/layout/VerticalHollowActionList"/>
    <dgm:cxn modelId="{ADB1BD5B-A79A-4496-A4DB-40D2F6EC6443}" type="presParOf" srcId="{45E8DBB5-A98E-485F-A62C-C1F836878F76}" destId="{05B53428-A6E5-4F43-A196-2D243BD7BAA0}" srcOrd="1" destOrd="0" presId="urn:microsoft.com/office/officeart/2016/7/layout/VerticalHollowActionList"/>
    <dgm:cxn modelId="{F9948882-B3AE-4E53-A464-0F821A32B34C}" type="presParOf" srcId="{548B4E45-78A7-429B-9A87-24B3D7F11FDE}" destId="{E003033B-C2D1-4971-BF8E-70C8D102CA96}" srcOrd="1" destOrd="0" presId="urn:microsoft.com/office/officeart/2016/7/layout/VerticalHollowActionList"/>
    <dgm:cxn modelId="{063E8208-FC0B-493B-8378-DCE631F05894}" type="presParOf" srcId="{548B4E45-78A7-429B-9A87-24B3D7F11FDE}" destId="{7C03A06C-3CBC-422B-9E52-D06F5E72D6F1}" srcOrd="2" destOrd="0" presId="urn:microsoft.com/office/officeart/2016/7/layout/VerticalHollowActionList"/>
    <dgm:cxn modelId="{D8CE1A93-8170-451E-A0A0-40F84B681061}" type="presParOf" srcId="{7C03A06C-3CBC-422B-9E52-D06F5E72D6F1}" destId="{DA690115-1C19-43F5-844B-ABB87F108E93}" srcOrd="0" destOrd="0" presId="urn:microsoft.com/office/officeart/2016/7/layout/VerticalHollowActionList"/>
    <dgm:cxn modelId="{7EA36F09-453F-46F9-A475-8B233C3E5281}" type="presParOf" srcId="{7C03A06C-3CBC-422B-9E52-D06F5E72D6F1}" destId="{D7E09C73-D0DA-4CF2-9145-A5C10322E941}" srcOrd="1" destOrd="0" presId="urn:microsoft.com/office/officeart/2016/7/layout/VerticalHollowActionList"/>
    <dgm:cxn modelId="{C5D08A5D-6A2C-42C9-9E3D-F67374FD8D61}" type="presParOf" srcId="{548B4E45-78A7-429B-9A87-24B3D7F11FDE}" destId="{D2D84ACD-1F6C-4BB9-8874-532D3D17BEF2}" srcOrd="3" destOrd="0" presId="urn:microsoft.com/office/officeart/2016/7/layout/VerticalHollowActionList"/>
    <dgm:cxn modelId="{C13D36A1-55E6-4213-A2FC-3B14EDCC569B}" type="presParOf" srcId="{548B4E45-78A7-429B-9A87-24B3D7F11FDE}" destId="{D58D6F9D-670B-4683-B8E8-5353131DA774}" srcOrd="4" destOrd="0" presId="urn:microsoft.com/office/officeart/2016/7/layout/VerticalHollowActionList"/>
    <dgm:cxn modelId="{7A8A9A26-021F-47B7-B7CC-DCBFCFFF876C}" type="presParOf" srcId="{D58D6F9D-670B-4683-B8E8-5353131DA774}" destId="{7E66C964-C28A-4586-9FC2-8DD2C12F63C0}" srcOrd="0" destOrd="0" presId="urn:microsoft.com/office/officeart/2016/7/layout/VerticalHollowActionList"/>
    <dgm:cxn modelId="{55BA303C-5E0D-4FF2-875C-CB98CCF01768}" type="presParOf" srcId="{D58D6F9D-670B-4683-B8E8-5353131DA774}" destId="{F55A9990-3735-4E20-9773-870BADC7EFA8}" srcOrd="1" destOrd="0" presId="urn:microsoft.com/office/officeart/2016/7/layout/VerticalHollowActionList"/>
    <dgm:cxn modelId="{38B05267-0592-40C5-8EB8-1F1D7CF0F473}" type="presParOf" srcId="{548B4E45-78A7-429B-9A87-24B3D7F11FDE}" destId="{2FBEE04F-3736-4E13-B092-F676A29691E1}" srcOrd="5" destOrd="0" presId="urn:microsoft.com/office/officeart/2016/7/layout/VerticalHollowActionList"/>
    <dgm:cxn modelId="{5A7FDC83-A143-4913-A587-ECF19D60CAED}" type="presParOf" srcId="{548B4E45-78A7-429B-9A87-24B3D7F11FDE}" destId="{9E8E2548-8624-4D65-8590-B90387FA41CE}" srcOrd="6" destOrd="0" presId="urn:microsoft.com/office/officeart/2016/7/layout/VerticalHollowActionList"/>
    <dgm:cxn modelId="{3A75FE21-6BCD-4391-9F17-783AE0B2873C}" type="presParOf" srcId="{9E8E2548-8624-4D65-8590-B90387FA41CE}" destId="{C368A7E6-DB46-4FB7-8F34-89B1D2A97E03}" srcOrd="0" destOrd="0" presId="urn:microsoft.com/office/officeart/2016/7/layout/VerticalHollowActionList"/>
    <dgm:cxn modelId="{E3BE2574-2B4B-4C84-BF2C-10F4726D6994}" type="presParOf" srcId="{9E8E2548-8624-4D65-8590-B90387FA41CE}" destId="{38279F96-6374-4EAA-B213-AD22574714A0}" srcOrd="1" destOrd="0" presId="urn:microsoft.com/office/officeart/2016/7/layout/VerticalHollowActionList"/>
    <dgm:cxn modelId="{18E1228C-123B-4D09-BEB1-8D6402B192EA}" type="presParOf" srcId="{548B4E45-78A7-429B-9A87-24B3D7F11FDE}" destId="{E415B73E-4460-49F1-99E6-BE0F489B1B7E}" srcOrd="7" destOrd="0" presId="urn:microsoft.com/office/officeart/2016/7/layout/VerticalHollowActionList"/>
    <dgm:cxn modelId="{B2E1FAAA-E087-44C6-9CAC-36DA30E2220B}" type="presParOf" srcId="{548B4E45-78A7-429B-9A87-24B3D7F11FDE}" destId="{F8F5E248-9A8E-4467-9A20-9FDEA1BCBE39}" srcOrd="8" destOrd="0" presId="urn:microsoft.com/office/officeart/2016/7/layout/VerticalHollowActionList"/>
    <dgm:cxn modelId="{128E1BAA-36FE-4354-B794-1208332FAFE6}" type="presParOf" srcId="{F8F5E248-9A8E-4467-9A20-9FDEA1BCBE39}" destId="{20D5BC6A-AF4C-4232-ABBF-0EEC7A9A512C}" srcOrd="0" destOrd="0" presId="urn:microsoft.com/office/officeart/2016/7/layout/VerticalHollowActionList"/>
    <dgm:cxn modelId="{8C653B4C-64E0-457E-9404-2458965E40B1}" type="presParOf" srcId="{F8F5E248-9A8E-4467-9A20-9FDEA1BCBE39}" destId="{F68A99A6-7140-4242-9126-553A80D91A28}" srcOrd="1" destOrd="0" presId="urn:microsoft.com/office/officeart/2016/7/layout/VerticalHollowActionList"/>
    <dgm:cxn modelId="{33743FC2-740B-4F17-B125-DA2ADFB63353}" type="presParOf" srcId="{548B4E45-78A7-429B-9A87-24B3D7F11FDE}" destId="{EE693941-EE35-4240-8E09-49251F0047AA}" srcOrd="9" destOrd="0" presId="urn:microsoft.com/office/officeart/2016/7/layout/VerticalHollowActionList"/>
    <dgm:cxn modelId="{3D1BEF15-9D6D-42BF-BE6B-757B7DC06854}" type="presParOf" srcId="{548B4E45-78A7-429B-9A87-24B3D7F11FDE}" destId="{0577FF63-B4F0-47D9-9257-1838389467B4}" srcOrd="10" destOrd="0" presId="urn:microsoft.com/office/officeart/2016/7/layout/VerticalHollowActionList"/>
    <dgm:cxn modelId="{6B382613-0FCC-46FD-AE22-146229B7D680}" type="presParOf" srcId="{0577FF63-B4F0-47D9-9257-1838389467B4}" destId="{3A4D09CB-CA80-4197-B957-3300C91D09F0}" srcOrd="0" destOrd="0" presId="urn:microsoft.com/office/officeart/2016/7/layout/VerticalHollowActionList"/>
    <dgm:cxn modelId="{E87AE487-90DC-4644-A2F0-AB530465F013}" type="presParOf" srcId="{0577FF63-B4F0-47D9-9257-1838389467B4}" destId="{209C14F6-D1BF-470F-B8B7-FDFF2CAB2D59}" srcOrd="1" destOrd="0" presId="urn:microsoft.com/office/officeart/2016/7/layout/VerticalHollowActionList"/>
    <dgm:cxn modelId="{E8823DDF-946C-498A-9BEC-EA26DD1171C3}" type="presParOf" srcId="{548B4E45-78A7-429B-9A87-24B3D7F11FDE}" destId="{8DB29F6B-0442-4372-A36C-9B94FB806116}" srcOrd="11" destOrd="0" presId="urn:microsoft.com/office/officeart/2016/7/layout/VerticalHollowActionList"/>
    <dgm:cxn modelId="{3D0B5902-8D7E-4876-9C60-D3445FE4966F}" type="presParOf" srcId="{548B4E45-78A7-429B-9A87-24B3D7F11FDE}" destId="{48502475-5153-4A0A-A612-676BE29DA787}" srcOrd="12" destOrd="0" presId="urn:microsoft.com/office/officeart/2016/7/layout/VerticalHollowActionList"/>
    <dgm:cxn modelId="{6B9B2AD3-2D49-4C65-9E9B-01D9AE8E8A6D}" type="presParOf" srcId="{48502475-5153-4A0A-A612-676BE29DA787}" destId="{E36F8177-2768-4B2B-A4B7-69693DBF1676}" srcOrd="0" destOrd="0" presId="urn:microsoft.com/office/officeart/2016/7/layout/VerticalHollowActionList"/>
    <dgm:cxn modelId="{1D2CB9CC-E57C-4EB8-AE2D-A1D5A708202C}" type="presParOf" srcId="{48502475-5153-4A0A-A612-676BE29DA787}" destId="{DB0B0418-DCC3-4EB9-BD2D-2212B4AEC6C8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EE54EE-DC9C-45CE-BF15-4E9E2B39B354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C121C72-255B-4BFB-BB49-CA8AFAFC6B45}">
      <dgm:prSet/>
      <dgm:spPr/>
      <dgm:t>
        <a:bodyPr/>
        <a:lstStyle/>
        <a:p>
          <a:pPr>
            <a:defRPr cap="all"/>
          </a:pPr>
          <a:r>
            <a:rPr lang="en-GB"/>
            <a:t>Use of Analytics tools</a:t>
          </a:r>
          <a:endParaRPr lang="en-US"/>
        </a:p>
      </dgm:t>
    </dgm:pt>
    <dgm:pt modelId="{640BF7B0-BC06-4520-91BD-DF77FA0DAA11}" type="parTrans" cxnId="{DD508292-B2CA-4BA3-A9BB-0E1AAD05E7CC}">
      <dgm:prSet/>
      <dgm:spPr/>
      <dgm:t>
        <a:bodyPr/>
        <a:lstStyle/>
        <a:p>
          <a:endParaRPr lang="en-US"/>
        </a:p>
      </dgm:t>
    </dgm:pt>
    <dgm:pt modelId="{9570F04A-A324-4046-95F3-B6249C84F9B1}" type="sibTrans" cxnId="{DD508292-B2CA-4BA3-A9BB-0E1AAD05E7CC}">
      <dgm:prSet/>
      <dgm:spPr/>
      <dgm:t>
        <a:bodyPr/>
        <a:lstStyle/>
        <a:p>
          <a:endParaRPr lang="en-US"/>
        </a:p>
      </dgm:t>
    </dgm:pt>
    <dgm:pt modelId="{11CDD8EA-DF8E-4503-868E-2E9772A2608C}">
      <dgm:prSet/>
      <dgm:spPr/>
      <dgm:t>
        <a:bodyPr/>
        <a:lstStyle/>
        <a:p>
          <a:pPr>
            <a:defRPr cap="all"/>
          </a:pPr>
          <a:r>
            <a:rPr lang="en-GB"/>
            <a:t>Number of Shares</a:t>
          </a:r>
          <a:endParaRPr lang="en-US"/>
        </a:p>
      </dgm:t>
    </dgm:pt>
    <dgm:pt modelId="{85E0AA30-FA8F-45E0-BD4E-AC6AD1190402}" type="parTrans" cxnId="{52FBC25F-2106-4FBE-9BB6-281ED75DDCC4}">
      <dgm:prSet/>
      <dgm:spPr/>
      <dgm:t>
        <a:bodyPr/>
        <a:lstStyle/>
        <a:p>
          <a:endParaRPr lang="en-US"/>
        </a:p>
      </dgm:t>
    </dgm:pt>
    <dgm:pt modelId="{59B93D75-7B97-4613-B0CB-FEE53CDA7635}" type="sibTrans" cxnId="{52FBC25F-2106-4FBE-9BB6-281ED75DDCC4}">
      <dgm:prSet/>
      <dgm:spPr/>
      <dgm:t>
        <a:bodyPr/>
        <a:lstStyle/>
        <a:p>
          <a:endParaRPr lang="en-US"/>
        </a:p>
      </dgm:t>
    </dgm:pt>
    <dgm:pt modelId="{B9FF4D68-976B-4044-B03E-260D580DAC6F}">
      <dgm:prSet/>
      <dgm:spPr/>
      <dgm:t>
        <a:bodyPr/>
        <a:lstStyle/>
        <a:p>
          <a:pPr>
            <a:defRPr cap="all"/>
          </a:pPr>
          <a:r>
            <a:rPr lang="en-GB"/>
            <a:t>Number of Visits </a:t>
          </a:r>
          <a:endParaRPr lang="en-US"/>
        </a:p>
      </dgm:t>
    </dgm:pt>
    <dgm:pt modelId="{148235A0-76C3-41FB-ACCE-55B7297DAEE5}" type="parTrans" cxnId="{D06A4144-D442-40B6-968A-E8A06BBBF92B}">
      <dgm:prSet/>
      <dgm:spPr/>
      <dgm:t>
        <a:bodyPr/>
        <a:lstStyle/>
        <a:p>
          <a:endParaRPr lang="en-US"/>
        </a:p>
      </dgm:t>
    </dgm:pt>
    <dgm:pt modelId="{F35668AB-6E0B-4D3F-A585-91D735507C63}" type="sibTrans" cxnId="{D06A4144-D442-40B6-968A-E8A06BBBF92B}">
      <dgm:prSet/>
      <dgm:spPr/>
      <dgm:t>
        <a:bodyPr/>
        <a:lstStyle/>
        <a:p>
          <a:endParaRPr lang="en-US"/>
        </a:p>
      </dgm:t>
    </dgm:pt>
    <dgm:pt modelId="{914AC0DD-520F-443B-86F5-9C807037B0EB}">
      <dgm:prSet/>
      <dgm:spPr/>
      <dgm:t>
        <a:bodyPr/>
        <a:lstStyle/>
        <a:p>
          <a:pPr>
            <a:defRPr cap="all"/>
          </a:pPr>
          <a:r>
            <a:rPr lang="en-GB"/>
            <a:t>Become trending stories</a:t>
          </a:r>
          <a:endParaRPr lang="en-US"/>
        </a:p>
      </dgm:t>
    </dgm:pt>
    <dgm:pt modelId="{3138D6AC-C3AF-4F0B-94A7-9F3409EF2432}" type="parTrans" cxnId="{DFBA3B80-33FB-4F66-8AE8-B553C1C06C79}">
      <dgm:prSet/>
      <dgm:spPr/>
      <dgm:t>
        <a:bodyPr/>
        <a:lstStyle/>
        <a:p>
          <a:endParaRPr lang="en-US"/>
        </a:p>
      </dgm:t>
    </dgm:pt>
    <dgm:pt modelId="{49A7A42E-9A85-497F-9DB0-1CF10DFCEDEB}" type="sibTrans" cxnId="{DFBA3B80-33FB-4F66-8AE8-B553C1C06C79}">
      <dgm:prSet/>
      <dgm:spPr/>
      <dgm:t>
        <a:bodyPr/>
        <a:lstStyle/>
        <a:p>
          <a:endParaRPr lang="en-US"/>
        </a:p>
      </dgm:t>
    </dgm:pt>
    <dgm:pt modelId="{F2AF8F72-2833-4116-95B2-7AB72C0153BA}" type="pres">
      <dgm:prSet presAssocID="{CDEE54EE-DC9C-45CE-BF15-4E9E2B39B354}" presName="root" presStyleCnt="0">
        <dgm:presLayoutVars>
          <dgm:dir/>
          <dgm:resizeHandles val="exact"/>
        </dgm:presLayoutVars>
      </dgm:prSet>
      <dgm:spPr/>
    </dgm:pt>
    <dgm:pt modelId="{7A1EF3C5-CD15-417F-A310-11239470CA93}" type="pres">
      <dgm:prSet presAssocID="{4C121C72-255B-4BFB-BB49-CA8AFAFC6B45}" presName="compNode" presStyleCnt="0"/>
      <dgm:spPr/>
    </dgm:pt>
    <dgm:pt modelId="{A4F5EB68-B0F3-4543-B90B-423902074CEB}" type="pres">
      <dgm:prSet presAssocID="{4C121C72-255B-4BFB-BB49-CA8AFAFC6B4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AF927B2-732D-4FD1-915A-2F3D334AF1BE}" type="pres">
      <dgm:prSet presAssocID="{4C121C72-255B-4BFB-BB49-CA8AFAFC6B4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58B1B84-951C-485A-B82B-A69ED4CD80DC}" type="pres">
      <dgm:prSet presAssocID="{4C121C72-255B-4BFB-BB49-CA8AFAFC6B45}" presName="spaceRect" presStyleCnt="0"/>
      <dgm:spPr/>
    </dgm:pt>
    <dgm:pt modelId="{D6D29421-A5B1-4C1B-B074-E17CF1B3EE6C}" type="pres">
      <dgm:prSet presAssocID="{4C121C72-255B-4BFB-BB49-CA8AFAFC6B45}" presName="textRect" presStyleLbl="revTx" presStyleIdx="0" presStyleCnt="4">
        <dgm:presLayoutVars>
          <dgm:chMax val="1"/>
          <dgm:chPref val="1"/>
        </dgm:presLayoutVars>
      </dgm:prSet>
      <dgm:spPr/>
    </dgm:pt>
    <dgm:pt modelId="{D60AF211-883D-4C2C-AF6B-15F0E2E656D0}" type="pres">
      <dgm:prSet presAssocID="{9570F04A-A324-4046-95F3-B6249C84F9B1}" presName="sibTrans" presStyleCnt="0"/>
      <dgm:spPr/>
    </dgm:pt>
    <dgm:pt modelId="{20451131-7053-4351-913B-89125C022435}" type="pres">
      <dgm:prSet presAssocID="{11CDD8EA-DF8E-4503-868E-2E9772A2608C}" presName="compNode" presStyleCnt="0"/>
      <dgm:spPr/>
    </dgm:pt>
    <dgm:pt modelId="{2CB2AD04-12F2-4F71-A329-2E732AD6BA49}" type="pres">
      <dgm:prSet presAssocID="{11CDD8EA-DF8E-4503-868E-2E9772A2608C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B7F8EE7-4A19-4F79-8B23-5E9146A9866C}" type="pres">
      <dgm:prSet presAssocID="{11CDD8EA-DF8E-4503-868E-2E9772A2608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uan"/>
        </a:ext>
      </dgm:extLst>
    </dgm:pt>
    <dgm:pt modelId="{0D171D98-BDEB-4E53-B826-7D0652B9A473}" type="pres">
      <dgm:prSet presAssocID="{11CDD8EA-DF8E-4503-868E-2E9772A2608C}" presName="spaceRect" presStyleCnt="0"/>
      <dgm:spPr/>
    </dgm:pt>
    <dgm:pt modelId="{01EFBE4F-5387-4917-B490-11B846632479}" type="pres">
      <dgm:prSet presAssocID="{11CDD8EA-DF8E-4503-868E-2E9772A2608C}" presName="textRect" presStyleLbl="revTx" presStyleIdx="1" presStyleCnt="4">
        <dgm:presLayoutVars>
          <dgm:chMax val="1"/>
          <dgm:chPref val="1"/>
        </dgm:presLayoutVars>
      </dgm:prSet>
      <dgm:spPr/>
    </dgm:pt>
    <dgm:pt modelId="{6D9CE592-FB3C-4D2F-B552-519B9EB88BBC}" type="pres">
      <dgm:prSet presAssocID="{59B93D75-7B97-4613-B0CB-FEE53CDA7635}" presName="sibTrans" presStyleCnt="0"/>
      <dgm:spPr/>
    </dgm:pt>
    <dgm:pt modelId="{53ED8F9B-3AA5-4239-8138-0C381F449797}" type="pres">
      <dgm:prSet presAssocID="{B9FF4D68-976B-4044-B03E-260D580DAC6F}" presName="compNode" presStyleCnt="0"/>
      <dgm:spPr/>
    </dgm:pt>
    <dgm:pt modelId="{8E2E58D0-9811-4A68-A48E-BEBBECE5C314}" type="pres">
      <dgm:prSet presAssocID="{B9FF4D68-976B-4044-B03E-260D580DAC6F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AB0BA6DB-350F-4AB2-B158-B69A5445D7E6}" type="pres">
      <dgm:prSet presAssocID="{B9FF4D68-976B-4044-B03E-260D580DAC6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11AA28DF-33D8-498E-9AEB-0A76B00E6094}" type="pres">
      <dgm:prSet presAssocID="{B9FF4D68-976B-4044-B03E-260D580DAC6F}" presName="spaceRect" presStyleCnt="0"/>
      <dgm:spPr/>
    </dgm:pt>
    <dgm:pt modelId="{AB8C21B9-E0EA-4B68-B81E-E1FC44850A71}" type="pres">
      <dgm:prSet presAssocID="{B9FF4D68-976B-4044-B03E-260D580DAC6F}" presName="textRect" presStyleLbl="revTx" presStyleIdx="2" presStyleCnt="4">
        <dgm:presLayoutVars>
          <dgm:chMax val="1"/>
          <dgm:chPref val="1"/>
        </dgm:presLayoutVars>
      </dgm:prSet>
      <dgm:spPr/>
    </dgm:pt>
    <dgm:pt modelId="{4250CE11-ACA6-47D5-BFED-B3766F41DD85}" type="pres">
      <dgm:prSet presAssocID="{F35668AB-6E0B-4D3F-A585-91D735507C63}" presName="sibTrans" presStyleCnt="0"/>
      <dgm:spPr/>
    </dgm:pt>
    <dgm:pt modelId="{2D30A456-DD3D-4AA1-87F7-DFB2CB5F8271}" type="pres">
      <dgm:prSet presAssocID="{914AC0DD-520F-443B-86F5-9C807037B0EB}" presName="compNode" presStyleCnt="0"/>
      <dgm:spPr/>
    </dgm:pt>
    <dgm:pt modelId="{846FFF9A-21E8-4B41-A4BD-B1ACBAC25D9F}" type="pres">
      <dgm:prSet presAssocID="{914AC0DD-520F-443B-86F5-9C807037B0EB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7BD7F54-65BC-4A0B-9227-2601AC723A99}" type="pres">
      <dgm:prSet presAssocID="{914AC0DD-520F-443B-86F5-9C807037B0E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1DC3F746-531B-49DC-BF90-E4A5840177CE}" type="pres">
      <dgm:prSet presAssocID="{914AC0DD-520F-443B-86F5-9C807037B0EB}" presName="spaceRect" presStyleCnt="0"/>
      <dgm:spPr/>
    </dgm:pt>
    <dgm:pt modelId="{67EBABE0-238F-4C17-938D-B727B21F0D36}" type="pres">
      <dgm:prSet presAssocID="{914AC0DD-520F-443B-86F5-9C807037B0E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3086323-49D0-45E7-98FD-DA98AB8B7112}" type="presOf" srcId="{914AC0DD-520F-443B-86F5-9C807037B0EB}" destId="{67EBABE0-238F-4C17-938D-B727B21F0D36}" srcOrd="0" destOrd="0" presId="urn:microsoft.com/office/officeart/2018/5/layout/IconLeafLabelList"/>
    <dgm:cxn modelId="{52FBC25F-2106-4FBE-9BB6-281ED75DDCC4}" srcId="{CDEE54EE-DC9C-45CE-BF15-4E9E2B39B354}" destId="{11CDD8EA-DF8E-4503-868E-2E9772A2608C}" srcOrd="1" destOrd="0" parTransId="{85E0AA30-FA8F-45E0-BD4E-AC6AD1190402}" sibTransId="{59B93D75-7B97-4613-B0CB-FEE53CDA7635}"/>
    <dgm:cxn modelId="{D06A4144-D442-40B6-968A-E8A06BBBF92B}" srcId="{CDEE54EE-DC9C-45CE-BF15-4E9E2B39B354}" destId="{B9FF4D68-976B-4044-B03E-260D580DAC6F}" srcOrd="2" destOrd="0" parTransId="{148235A0-76C3-41FB-ACCE-55B7297DAEE5}" sibTransId="{F35668AB-6E0B-4D3F-A585-91D735507C63}"/>
    <dgm:cxn modelId="{DFBA3B80-33FB-4F66-8AE8-B553C1C06C79}" srcId="{CDEE54EE-DC9C-45CE-BF15-4E9E2B39B354}" destId="{914AC0DD-520F-443B-86F5-9C807037B0EB}" srcOrd="3" destOrd="0" parTransId="{3138D6AC-C3AF-4F0B-94A7-9F3409EF2432}" sibTransId="{49A7A42E-9A85-497F-9DB0-1CF10DFCEDEB}"/>
    <dgm:cxn modelId="{43167F8A-0F6F-4EF6-93D1-1672053D2C3A}" type="presOf" srcId="{11CDD8EA-DF8E-4503-868E-2E9772A2608C}" destId="{01EFBE4F-5387-4917-B490-11B846632479}" srcOrd="0" destOrd="0" presId="urn:microsoft.com/office/officeart/2018/5/layout/IconLeafLabelList"/>
    <dgm:cxn modelId="{DA913D90-0AB9-4A9F-B56C-356EAF6CCC86}" type="presOf" srcId="{CDEE54EE-DC9C-45CE-BF15-4E9E2B39B354}" destId="{F2AF8F72-2833-4116-95B2-7AB72C0153BA}" srcOrd="0" destOrd="0" presId="urn:microsoft.com/office/officeart/2018/5/layout/IconLeafLabelList"/>
    <dgm:cxn modelId="{DD508292-B2CA-4BA3-A9BB-0E1AAD05E7CC}" srcId="{CDEE54EE-DC9C-45CE-BF15-4E9E2B39B354}" destId="{4C121C72-255B-4BFB-BB49-CA8AFAFC6B45}" srcOrd="0" destOrd="0" parTransId="{640BF7B0-BC06-4520-91BD-DF77FA0DAA11}" sibTransId="{9570F04A-A324-4046-95F3-B6249C84F9B1}"/>
    <dgm:cxn modelId="{E45565B2-FBF5-4DDC-A250-E63FCE739262}" type="presOf" srcId="{B9FF4D68-976B-4044-B03E-260D580DAC6F}" destId="{AB8C21B9-E0EA-4B68-B81E-E1FC44850A71}" srcOrd="0" destOrd="0" presId="urn:microsoft.com/office/officeart/2018/5/layout/IconLeafLabelList"/>
    <dgm:cxn modelId="{F34F1DC9-F3DC-454B-A50A-2D2441D84918}" type="presOf" srcId="{4C121C72-255B-4BFB-BB49-CA8AFAFC6B45}" destId="{D6D29421-A5B1-4C1B-B074-E17CF1B3EE6C}" srcOrd="0" destOrd="0" presId="urn:microsoft.com/office/officeart/2018/5/layout/IconLeafLabelList"/>
    <dgm:cxn modelId="{F5EE1C2A-2C9E-4F18-AF14-20293299DE58}" type="presParOf" srcId="{F2AF8F72-2833-4116-95B2-7AB72C0153BA}" destId="{7A1EF3C5-CD15-417F-A310-11239470CA93}" srcOrd="0" destOrd="0" presId="urn:microsoft.com/office/officeart/2018/5/layout/IconLeafLabelList"/>
    <dgm:cxn modelId="{9AB89778-89A8-4A6D-ADE2-D606AD2B2C4A}" type="presParOf" srcId="{7A1EF3C5-CD15-417F-A310-11239470CA93}" destId="{A4F5EB68-B0F3-4543-B90B-423902074CEB}" srcOrd="0" destOrd="0" presId="urn:microsoft.com/office/officeart/2018/5/layout/IconLeafLabelList"/>
    <dgm:cxn modelId="{D9EB3D07-EC3C-4E4B-9A2F-1DC27D2F5AFB}" type="presParOf" srcId="{7A1EF3C5-CD15-417F-A310-11239470CA93}" destId="{3AF927B2-732D-4FD1-915A-2F3D334AF1BE}" srcOrd="1" destOrd="0" presId="urn:microsoft.com/office/officeart/2018/5/layout/IconLeafLabelList"/>
    <dgm:cxn modelId="{422818C3-571F-4189-B5F7-19DD6B1C5824}" type="presParOf" srcId="{7A1EF3C5-CD15-417F-A310-11239470CA93}" destId="{058B1B84-951C-485A-B82B-A69ED4CD80DC}" srcOrd="2" destOrd="0" presId="urn:microsoft.com/office/officeart/2018/5/layout/IconLeafLabelList"/>
    <dgm:cxn modelId="{D233A8C3-44D5-4A8C-ABD8-BD630A6BF285}" type="presParOf" srcId="{7A1EF3C5-CD15-417F-A310-11239470CA93}" destId="{D6D29421-A5B1-4C1B-B074-E17CF1B3EE6C}" srcOrd="3" destOrd="0" presId="urn:microsoft.com/office/officeart/2018/5/layout/IconLeafLabelList"/>
    <dgm:cxn modelId="{2B5A2D31-44CB-4E4E-BB5B-9765A24744FD}" type="presParOf" srcId="{F2AF8F72-2833-4116-95B2-7AB72C0153BA}" destId="{D60AF211-883D-4C2C-AF6B-15F0E2E656D0}" srcOrd="1" destOrd="0" presId="urn:microsoft.com/office/officeart/2018/5/layout/IconLeafLabelList"/>
    <dgm:cxn modelId="{862EDE59-2598-44A4-B975-5B4D216FA7F5}" type="presParOf" srcId="{F2AF8F72-2833-4116-95B2-7AB72C0153BA}" destId="{20451131-7053-4351-913B-89125C022435}" srcOrd="2" destOrd="0" presId="urn:microsoft.com/office/officeart/2018/5/layout/IconLeafLabelList"/>
    <dgm:cxn modelId="{88A56F98-CF92-4C99-93E2-026C182CEDD2}" type="presParOf" srcId="{20451131-7053-4351-913B-89125C022435}" destId="{2CB2AD04-12F2-4F71-A329-2E732AD6BA49}" srcOrd="0" destOrd="0" presId="urn:microsoft.com/office/officeart/2018/5/layout/IconLeafLabelList"/>
    <dgm:cxn modelId="{47F5A79C-B83A-43C9-80D5-F23DFB8EB1D8}" type="presParOf" srcId="{20451131-7053-4351-913B-89125C022435}" destId="{6B7F8EE7-4A19-4F79-8B23-5E9146A9866C}" srcOrd="1" destOrd="0" presId="urn:microsoft.com/office/officeart/2018/5/layout/IconLeafLabelList"/>
    <dgm:cxn modelId="{4B4034AE-A47D-40EE-98E7-182D0364C386}" type="presParOf" srcId="{20451131-7053-4351-913B-89125C022435}" destId="{0D171D98-BDEB-4E53-B826-7D0652B9A473}" srcOrd="2" destOrd="0" presId="urn:microsoft.com/office/officeart/2018/5/layout/IconLeafLabelList"/>
    <dgm:cxn modelId="{E47EE4B2-31EA-4763-9C00-F999D8E10DB5}" type="presParOf" srcId="{20451131-7053-4351-913B-89125C022435}" destId="{01EFBE4F-5387-4917-B490-11B846632479}" srcOrd="3" destOrd="0" presId="urn:microsoft.com/office/officeart/2018/5/layout/IconLeafLabelList"/>
    <dgm:cxn modelId="{4279AFAA-4E13-40D8-9633-7F9F116C6737}" type="presParOf" srcId="{F2AF8F72-2833-4116-95B2-7AB72C0153BA}" destId="{6D9CE592-FB3C-4D2F-B552-519B9EB88BBC}" srcOrd="3" destOrd="0" presId="urn:microsoft.com/office/officeart/2018/5/layout/IconLeafLabelList"/>
    <dgm:cxn modelId="{CE6D98B3-D2ED-4B59-B9DA-9EE2C420FEEF}" type="presParOf" srcId="{F2AF8F72-2833-4116-95B2-7AB72C0153BA}" destId="{53ED8F9B-3AA5-4239-8138-0C381F449797}" srcOrd="4" destOrd="0" presId="urn:microsoft.com/office/officeart/2018/5/layout/IconLeafLabelList"/>
    <dgm:cxn modelId="{8E860684-1B5D-4954-817D-1C9503ACAEED}" type="presParOf" srcId="{53ED8F9B-3AA5-4239-8138-0C381F449797}" destId="{8E2E58D0-9811-4A68-A48E-BEBBECE5C314}" srcOrd="0" destOrd="0" presId="urn:microsoft.com/office/officeart/2018/5/layout/IconLeafLabelList"/>
    <dgm:cxn modelId="{89CC2C84-914B-4B2C-A06F-2E200D95B47C}" type="presParOf" srcId="{53ED8F9B-3AA5-4239-8138-0C381F449797}" destId="{AB0BA6DB-350F-4AB2-B158-B69A5445D7E6}" srcOrd="1" destOrd="0" presId="urn:microsoft.com/office/officeart/2018/5/layout/IconLeafLabelList"/>
    <dgm:cxn modelId="{C47EA7BB-C54F-4081-B722-66F0F91665B7}" type="presParOf" srcId="{53ED8F9B-3AA5-4239-8138-0C381F449797}" destId="{11AA28DF-33D8-498E-9AEB-0A76B00E6094}" srcOrd="2" destOrd="0" presId="urn:microsoft.com/office/officeart/2018/5/layout/IconLeafLabelList"/>
    <dgm:cxn modelId="{95E55787-578F-4018-BEFD-CB08AD61F8C6}" type="presParOf" srcId="{53ED8F9B-3AA5-4239-8138-0C381F449797}" destId="{AB8C21B9-E0EA-4B68-B81E-E1FC44850A71}" srcOrd="3" destOrd="0" presId="urn:microsoft.com/office/officeart/2018/5/layout/IconLeafLabelList"/>
    <dgm:cxn modelId="{63285343-36FE-4921-BF8F-DB2CE798B51A}" type="presParOf" srcId="{F2AF8F72-2833-4116-95B2-7AB72C0153BA}" destId="{4250CE11-ACA6-47D5-BFED-B3766F41DD85}" srcOrd="5" destOrd="0" presId="urn:microsoft.com/office/officeart/2018/5/layout/IconLeafLabelList"/>
    <dgm:cxn modelId="{FD59300B-B34B-487A-B442-217F9631C80C}" type="presParOf" srcId="{F2AF8F72-2833-4116-95B2-7AB72C0153BA}" destId="{2D30A456-DD3D-4AA1-87F7-DFB2CB5F8271}" srcOrd="6" destOrd="0" presId="urn:microsoft.com/office/officeart/2018/5/layout/IconLeafLabelList"/>
    <dgm:cxn modelId="{EBA6C6FD-C615-4316-98C8-FDFDF19765C5}" type="presParOf" srcId="{2D30A456-DD3D-4AA1-87F7-DFB2CB5F8271}" destId="{846FFF9A-21E8-4B41-A4BD-B1ACBAC25D9F}" srcOrd="0" destOrd="0" presId="urn:microsoft.com/office/officeart/2018/5/layout/IconLeafLabelList"/>
    <dgm:cxn modelId="{DD853D50-AED8-4950-BA80-58089BE301C3}" type="presParOf" srcId="{2D30A456-DD3D-4AA1-87F7-DFB2CB5F8271}" destId="{67BD7F54-65BC-4A0B-9227-2601AC723A99}" srcOrd="1" destOrd="0" presId="urn:microsoft.com/office/officeart/2018/5/layout/IconLeafLabelList"/>
    <dgm:cxn modelId="{F72E5CA4-8CA8-4B51-B209-9385DBA19A0C}" type="presParOf" srcId="{2D30A456-DD3D-4AA1-87F7-DFB2CB5F8271}" destId="{1DC3F746-531B-49DC-BF90-E4A5840177CE}" srcOrd="2" destOrd="0" presId="urn:microsoft.com/office/officeart/2018/5/layout/IconLeafLabelList"/>
    <dgm:cxn modelId="{DEFC8871-3E4A-4E77-852C-26BB55EFD55C}" type="presParOf" srcId="{2D30A456-DD3D-4AA1-87F7-DFB2CB5F8271}" destId="{67EBABE0-238F-4C17-938D-B727B21F0D3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80C9155-814D-4F6C-A152-7C09B375D882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FA9AB54E-258A-47CA-B45C-C1020EF25372}">
      <dgm:prSet/>
      <dgm:spPr/>
      <dgm:t>
        <a:bodyPr/>
        <a:lstStyle/>
        <a:p>
          <a:r>
            <a:rPr lang="en-US"/>
            <a:t>Communication tool</a:t>
          </a:r>
        </a:p>
      </dgm:t>
    </dgm:pt>
    <dgm:pt modelId="{7B232CA9-FFF5-4BFE-B9D3-4DB9AD7E83D5}" type="parTrans" cxnId="{EA1EF6F2-A311-4284-9E3A-E65638DA64A7}">
      <dgm:prSet/>
      <dgm:spPr/>
      <dgm:t>
        <a:bodyPr/>
        <a:lstStyle/>
        <a:p>
          <a:endParaRPr lang="en-US"/>
        </a:p>
      </dgm:t>
    </dgm:pt>
    <dgm:pt modelId="{F24729AD-626D-4CC9-84AF-2B073900FEC9}" type="sibTrans" cxnId="{EA1EF6F2-A311-4284-9E3A-E65638DA64A7}">
      <dgm:prSet/>
      <dgm:spPr/>
      <dgm:t>
        <a:bodyPr/>
        <a:lstStyle/>
        <a:p>
          <a:endParaRPr lang="en-US"/>
        </a:p>
      </dgm:t>
    </dgm:pt>
    <dgm:pt modelId="{BE8C1CF7-2CCC-4987-832D-7AF330F6E8B9}">
      <dgm:prSet/>
      <dgm:spPr/>
      <dgm:t>
        <a:bodyPr/>
        <a:lstStyle/>
        <a:p>
          <a:r>
            <a:rPr lang="en-US"/>
            <a:t>Direct customer communication</a:t>
          </a:r>
        </a:p>
      </dgm:t>
    </dgm:pt>
    <dgm:pt modelId="{5356DA46-65B9-48EC-AACB-3C3A6AB6D728}" type="parTrans" cxnId="{48F59485-96AA-4A0F-83DE-13BF334AD727}">
      <dgm:prSet/>
      <dgm:spPr/>
      <dgm:t>
        <a:bodyPr/>
        <a:lstStyle/>
        <a:p>
          <a:endParaRPr lang="en-US"/>
        </a:p>
      </dgm:t>
    </dgm:pt>
    <dgm:pt modelId="{1B63E0F3-4135-4AE0-B67D-91AA42E5AE98}" type="sibTrans" cxnId="{48F59485-96AA-4A0F-83DE-13BF334AD727}">
      <dgm:prSet/>
      <dgm:spPr/>
      <dgm:t>
        <a:bodyPr/>
        <a:lstStyle/>
        <a:p>
          <a:endParaRPr lang="en-US"/>
        </a:p>
      </dgm:t>
    </dgm:pt>
    <dgm:pt modelId="{78B17D4A-AC80-4144-B5A2-CF0D92CF6912}">
      <dgm:prSet/>
      <dgm:spPr/>
      <dgm:t>
        <a:bodyPr/>
        <a:lstStyle/>
        <a:p>
          <a:r>
            <a:rPr lang="en-US"/>
            <a:t>Speed of feedback/results</a:t>
          </a:r>
        </a:p>
      </dgm:t>
    </dgm:pt>
    <dgm:pt modelId="{055FD225-C52F-4371-8B73-88A54C5B19D2}" type="parTrans" cxnId="{805E9C0A-AC4D-4DED-8FCE-306FC3D6AEDF}">
      <dgm:prSet/>
      <dgm:spPr/>
      <dgm:t>
        <a:bodyPr/>
        <a:lstStyle/>
        <a:p>
          <a:endParaRPr lang="en-US"/>
        </a:p>
      </dgm:t>
    </dgm:pt>
    <dgm:pt modelId="{681D50AF-6D7A-480F-8DFA-F28FABC8042C}" type="sibTrans" cxnId="{805E9C0A-AC4D-4DED-8FCE-306FC3D6AEDF}">
      <dgm:prSet/>
      <dgm:spPr/>
      <dgm:t>
        <a:bodyPr/>
        <a:lstStyle/>
        <a:p>
          <a:endParaRPr lang="en-US"/>
        </a:p>
      </dgm:t>
    </dgm:pt>
    <dgm:pt modelId="{1B402BFB-50AF-40F0-B9E6-DDA248A8FE96}">
      <dgm:prSet/>
      <dgm:spPr/>
      <dgm:t>
        <a:bodyPr/>
        <a:lstStyle/>
        <a:p>
          <a:r>
            <a:rPr lang="en-US"/>
            <a:t>Low cost</a:t>
          </a:r>
        </a:p>
      </dgm:t>
    </dgm:pt>
    <dgm:pt modelId="{261F2F0D-BE50-4060-8AB4-6A4ADBD13471}" type="parTrans" cxnId="{922E592A-1CEB-4D91-9DB8-57D704DA7440}">
      <dgm:prSet/>
      <dgm:spPr/>
      <dgm:t>
        <a:bodyPr/>
        <a:lstStyle/>
        <a:p>
          <a:endParaRPr lang="en-US"/>
        </a:p>
      </dgm:t>
    </dgm:pt>
    <dgm:pt modelId="{08D21F5C-5EE6-4F7B-90F4-DECA124CC9D5}" type="sibTrans" cxnId="{922E592A-1CEB-4D91-9DB8-57D704DA7440}">
      <dgm:prSet/>
      <dgm:spPr/>
      <dgm:t>
        <a:bodyPr/>
        <a:lstStyle/>
        <a:p>
          <a:endParaRPr lang="en-US"/>
        </a:p>
      </dgm:t>
    </dgm:pt>
    <dgm:pt modelId="{EC743C5C-D9E8-4385-AB4A-62C4F8E1953A}">
      <dgm:prSet/>
      <dgm:spPr/>
      <dgm:t>
        <a:bodyPr/>
        <a:lstStyle/>
        <a:p>
          <a:r>
            <a:rPr lang="en-US"/>
            <a:t>Reach</a:t>
          </a:r>
        </a:p>
      </dgm:t>
    </dgm:pt>
    <dgm:pt modelId="{3B559503-DF01-4E80-9970-B456D551898D}" type="parTrans" cxnId="{1ED2156E-6610-4DAB-A129-FC00073036DF}">
      <dgm:prSet/>
      <dgm:spPr/>
      <dgm:t>
        <a:bodyPr/>
        <a:lstStyle/>
        <a:p>
          <a:endParaRPr lang="en-US"/>
        </a:p>
      </dgm:t>
    </dgm:pt>
    <dgm:pt modelId="{13FF719D-A094-4F23-899F-A382ACC3D2C5}" type="sibTrans" cxnId="{1ED2156E-6610-4DAB-A129-FC00073036DF}">
      <dgm:prSet/>
      <dgm:spPr/>
      <dgm:t>
        <a:bodyPr/>
        <a:lstStyle/>
        <a:p>
          <a:endParaRPr lang="en-US"/>
        </a:p>
      </dgm:t>
    </dgm:pt>
    <dgm:pt modelId="{77BCE782-C8BE-40CA-947B-4B3AB5D347E5}">
      <dgm:prSet/>
      <dgm:spPr/>
      <dgm:t>
        <a:bodyPr/>
        <a:lstStyle/>
        <a:p>
          <a:r>
            <a:rPr lang="en-US"/>
            <a:t>Credibility</a:t>
          </a:r>
        </a:p>
      </dgm:t>
    </dgm:pt>
    <dgm:pt modelId="{8699B89D-9C28-4C33-BB25-B15B33504A0E}" type="parTrans" cxnId="{C981A7EB-0589-4B35-82EE-7AF4E9EE6643}">
      <dgm:prSet/>
      <dgm:spPr/>
      <dgm:t>
        <a:bodyPr/>
        <a:lstStyle/>
        <a:p>
          <a:endParaRPr lang="en-US"/>
        </a:p>
      </dgm:t>
    </dgm:pt>
    <dgm:pt modelId="{BFCFAB9E-398B-44EC-980E-A0EACEF03332}" type="sibTrans" cxnId="{C981A7EB-0589-4B35-82EE-7AF4E9EE6643}">
      <dgm:prSet/>
      <dgm:spPr/>
      <dgm:t>
        <a:bodyPr/>
        <a:lstStyle/>
        <a:p>
          <a:endParaRPr lang="en-US"/>
        </a:p>
      </dgm:t>
    </dgm:pt>
    <dgm:pt modelId="{64A92851-C502-4CB3-82BA-C9EDF8BB6023}">
      <dgm:prSet/>
      <dgm:spPr/>
      <dgm:t>
        <a:bodyPr/>
        <a:lstStyle/>
        <a:p>
          <a:r>
            <a:rPr lang="en-US"/>
            <a:t>Customer service</a:t>
          </a:r>
        </a:p>
      </dgm:t>
    </dgm:pt>
    <dgm:pt modelId="{58E1E021-F6F3-4AAB-A397-FBBA207D0909}" type="parTrans" cxnId="{40504188-19B3-4DBB-87B9-D0F0D28D13EB}">
      <dgm:prSet/>
      <dgm:spPr/>
      <dgm:t>
        <a:bodyPr/>
        <a:lstStyle/>
        <a:p>
          <a:endParaRPr lang="en-US"/>
        </a:p>
      </dgm:t>
    </dgm:pt>
    <dgm:pt modelId="{4D58E8BB-90EE-43CD-AF00-B6ED36ACEEB5}" type="sibTrans" cxnId="{40504188-19B3-4DBB-87B9-D0F0D28D13EB}">
      <dgm:prSet/>
      <dgm:spPr/>
      <dgm:t>
        <a:bodyPr/>
        <a:lstStyle/>
        <a:p>
          <a:endParaRPr lang="en-US"/>
        </a:p>
      </dgm:t>
    </dgm:pt>
    <dgm:pt modelId="{40B22856-9E23-4688-BC16-2C64D410E037}" type="pres">
      <dgm:prSet presAssocID="{980C9155-814D-4F6C-A152-7C09B375D882}" presName="linear" presStyleCnt="0">
        <dgm:presLayoutVars>
          <dgm:dir/>
          <dgm:animLvl val="lvl"/>
          <dgm:resizeHandles val="exact"/>
        </dgm:presLayoutVars>
      </dgm:prSet>
      <dgm:spPr/>
    </dgm:pt>
    <dgm:pt modelId="{7DE4EE0D-E9AA-4F5C-A47F-0B2D42EBF038}" type="pres">
      <dgm:prSet presAssocID="{FA9AB54E-258A-47CA-B45C-C1020EF25372}" presName="parentLin" presStyleCnt="0"/>
      <dgm:spPr/>
    </dgm:pt>
    <dgm:pt modelId="{C8FEDB47-527F-4C20-A5F6-D827864724BC}" type="pres">
      <dgm:prSet presAssocID="{FA9AB54E-258A-47CA-B45C-C1020EF25372}" presName="parentLeftMargin" presStyleLbl="node1" presStyleIdx="0" presStyleCnt="7"/>
      <dgm:spPr/>
    </dgm:pt>
    <dgm:pt modelId="{AF8FAE02-7435-4864-8820-5D6E19FB5BCF}" type="pres">
      <dgm:prSet presAssocID="{FA9AB54E-258A-47CA-B45C-C1020EF25372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8677788F-7767-4651-86DE-8DF66CCB3819}" type="pres">
      <dgm:prSet presAssocID="{FA9AB54E-258A-47CA-B45C-C1020EF25372}" presName="negativeSpace" presStyleCnt="0"/>
      <dgm:spPr/>
    </dgm:pt>
    <dgm:pt modelId="{569BDA30-14C6-424C-B7B6-1E7826974D33}" type="pres">
      <dgm:prSet presAssocID="{FA9AB54E-258A-47CA-B45C-C1020EF25372}" presName="childText" presStyleLbl="conFgAcc1" presStyleIdx="0" presStyleCnt="7">
        <dgm:presLayoutVars>
          <dgm:bulletEnabled val="1"/>
        </dgm:presLayoutVars>
      </dgm:prSet>
      <dgm:spPr/>
    </dgm:pt>
    <dgm:pt modelId="{48199427-668F-47F1-9B9D-E44C75DC3451}" type="pres">
      <dgm:prSet presAssocID="{F24729AD-626D-4CC9-84AF-2B073900FEC9}" presName="spaceBetweenRectangles" presStyleCnt="0"/>
      <dgm:spPr/>
    </dgm:pt>
    <dgm:pt modelId="{087702E8-F8A5-48F5-A09F-AFE21C78D211}" type="pres">
      <dgm:prSet presAssocID="{BE8C1CF7-2CCC-4987-832D-7AF330F6E8B9}" presName="parentLin" presStyleCnt="0"/>
      <dgm:spPr/>
    </dgm:pt>
    <dgm:pt modelId="{0748662E-44FC-48DF-9C48-F299F58F17E8}" type="pres">
      <dgm:prSet presAssocID="{BE8C1CF7-2CCC-4987-832D-7AF330F6E8B9}" presName="parentLeftMargin" presStyleLbl="node1" presStyleIdx="0" presStyleCnt="7"/>
      <dgm:spPr/>
    </dgm:pt>
    <dgm:pt modelId="{2537D47C-1E00-463A-88B9-447B32A33E9F}" type="pres">
      <dgm:prSet presAssocID="{BE8C1CF7-2CCC-4987-832D-7AF330F6E8B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B048498E-D320-40CD-98F8-FF3CC7E5EBE3}" type="pres">
      <dgm:prSet presAssocID="{BE8C1CF7-2CCC-4987-832D-7AF330F6E8B9}" presName="negativeSpace" presStyleCnt="0"/>
      <dgm:spPr/>
    </dgm:pt>
    <dgm:pt modelId="{A3AF4AD3-05BB-4482-A2EC-C2C0E750C4DC}" type="pres">
      <dgm:prSet presAssocID="{BE8C1CF7-2CCC-4987-832D-7AF330F6E8B9}" presName="childText" presStyleLbl="conFgAcc1" presStyleIdx="1" presStyleCnt="7">
        <dgm:presLayoutVars>
          <dgm:bulletEnabled val="1"/>
        </dgm:presLayoutVars>
      </dgm:prSet>
      <dgm:spPr/>
    </dgm:pt>
    <dgm:pt modelId="{79F86C02-A7A0-44BE-BC81-2BE32D8DE67E}" type="pres">
      <dgm:prSet presAssocID="{1B63E0F3-4135-4AE0-B67D-91AA42E5AE98}" presName="spaceBetweenRectangles" presStyleCnt="0"/>
      <dgm:spPr/>
    </dgm:pt>
    <dgm:pt modelId="{72E5A8DB-042A-4B76-8C15-F5B8B8A3D269}" type="pres">
      <dgm:prSet presAssocID="{78B17D4A-AC80-4144-B5A2-CF0D92CF6912}" presName="parentLin" presStyleCnt="0"/>
      <dgm:spPr/>
    </dgm:pt>
    <dgm:pt modelId="{B0CBB70D-0AF5-4FC7-81D9-31CF51531EEA}" type="pres">
      <dgm:prSet presAssocID="{78B17D4A-AC80-4144-B5A2-CF0D92CF6912}" presName="parentLeftMargin" presStyleLbl="node1" presStyleIdx="1" presStyleCnt="7"/>
      <dgm:spPr/>
    </dgm:pt>
    <dgm:pt modelId="{1C66EA7D-6C60-4764-A388-A73249C3BE99}" type="pres">
      <dgm:prSet presAssocID="{78B17D4A-AC80-4144-B5A2-CF0D92CF6912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F458A20B-F006-4EA0-987A-EE857684D8BF}" type="pres">
      <dgm:prSet presAssocID="{78B17D4A-AC80-4144-B5A2-CF0D92CF6912}" presName="negativeSpace" presStyleCnt="0"/>
      <dgm:spPr/>
    </dgm:pt>
    <dgm:pt modelId="{773D3351-E5E6-4D97-880A-51E522C69AA0}" type="pres">
      <dgm:prSet presAssocID="{78B17D4A-AC80-4144-B5A2-CF0D92CF6912}" presName="childText" presStyleLbl="conFgAcc1" presStyleIdx="2" presStyleCnt="7">
        <dgm:presLayoutVars>
          <dgm:bulletEnabled val="1"/>
        </dgm:presLayoutVars>
      </dgm:prSet>
      <dgm:spPr/>
    </dgm:pt>
    <dgm:pt modelId="{327E849A-0222-46D3-B434-411B55AA5310}" type="pres">
      <dgm:prSet presAssocID="{681D50AF-6D7A-480F-8DFA-F28FABC8042C}" presName="spaceBetweenRectangles" presStyleCnt="0"/>
      <dgm:spPr/>
    </dgm:pt>
    <dgm:pt modelId="{1E68D9E9-D59F-487B-89EB-4636FED5B4A2}" type="pres">
      <dgm:prSet presAssocID="{1B402BFB-50AF-40F0-B9E6-DDA248A8FE96}" presName="parentLin" presStyleCnt="0"/>
      <dgm:spPr/>
    </dgm:pt>
    <dgm:pt modelId="{35B53367-F639-4F5F-9324-789CAFCEF46E}" type="pres">
      <dgm:prSet presAssocID="{1B402BFB-50AF-40F0-B9E6-DDA248A8FE96}" presName="parentLeftMargin" presStyleLbl="node1" presStyleIdx="2" presStyleCnt="7"/>
      <dgm:spPr/>
    </dgm:pt>
    <dgm:pt modelId="{2BB594B5-8974-48D2-8A93-453F8CDD3E07}" type="pres">
      <dgm:prSet presAssocID="{1B402BFB-50AF-40F0-B9E6-DDA248A8FE96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6FBD64D-62F8-40A5-A3D2-822FC1DF1A0C}" type="pres">
      <dgm:prSet presAssocID="{1B402BFB-50AF-40F0-B9E6-DDA248A8FE96}" presName="negativeSpace" presStyleCnt="0"/>
      <dgm:spPr/>
    </dgm:pt>
    <dgm:pt modelId="{1E1519BB-8BD5-4554-8BBA-AA1F55B1CC4C}" type="pres">
      <dgm:prSet presAssocID="{1B402BFB-50AF-40F0-B9E6-DDA248A8FE96}" presName="childText" presStyleLbl="conFgAcc1" presStyleIdx="3" presStyleCnt="7">
        <dgm:presLayoutVars>
          <dgm:bulletEnabled val="1"/>
        </dgm:presLayoutVars>
      </dgm:prSet>
      <dgm:spPr/>
    </dgm:pt>
    <dgm:pt modelId="{CF521229-70B7-417E-A58F-F5407F009B3F}" type="pres">
      <dgm:prSet presAssocID="{08D21F5C-5EE6-4F7B-90F4-DECA124CC9D5}" presName="spaceBetweenRectangles" presStyleCnt="0"/>
      <dgm:spPr/>
    </dgm:pt>
    <dgm:pt modelId="{E2ACEF6E-E2A8-4EC5-AD08-FD3F3742886E}" type="pres">
      <dgm:prSet presAssocID="{EC743C5C-D9E8-4385-AB4A-62C4F8E1953A}" presName="parentLin" presStyleCnt="0"/>
      <dgm:spPr/>
    </dgm:pt>
    <dgm:pt modelId="{1E756C55-0DF6-45A1-B615-4086DBA50614}" type="pres">
      <dgm:prSet presAssocID="{EC743C5C-D9E8-4385-AB4A-62C4F8E1953A}" presName="parentLeftMargin" presStyleLbl="node1" presStyleIdx="3" presStyleCnt="7"/>
      <dgm:spPr/>
    </dgm:pt>
    <dgm:pt modelId="{CCF55928-5777-4507-9373-36C0784B884A}" type="pres">
      <dgm:prSet presAssocID="{EC743C5C-D9E8-4385-AB4A-62C4F8E1953A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7F8951E1-8193-43C1-B6FB-245CFDC7A346}" type="pres">
      <dgm:prSet presAssocID="{EC743C5C-D9E8-4385-AB4A-62C4F8E1953A}" presName="negativeSpace" presStyleCnt="0"/>
      <dgm:spPr/>
    </dgm:pt>
    <dgm:pt modelId="{97BDBD96-5A02-4232-94C5-1397C686AB6D}" type="pres">
      <dgm:prSet presAssocID="{EC743C5C-D9E8-4385-AB4A-62C4F8E1953A}" presName="childText" presStyleLbl="conFgAcc1" presStyleIdx="4" presStyleCnt="7">
        <dgm:presLayoutVars>
          <dgm:bulletEnabled val="1"/>
        </dgm:presLayoutVars>
      </dgm:prSet>
      <dgm:spPr/>
    </dgm:pt>
    <dgm:pt modelId="{0F998D5F-4DE4-4294-B5E0-7AC8032AAA56}" type="pres">
      <dgm:prSet presAssocID="{13FF719D-A094-4F23-899F-A382ACC3D2C5}" presName="spaceBetweenRectangles" presStyleCnt="0"/>
      <dgm:spPr/>
    </dgm:pt>
    <dgm:pt modelId="{E7D432A3-6158-4CAD-90E5-10C30C4BD362}" type="pres">
      <dgm:prSet presAssocID="{77BCE782-C8BE-40CA-947B-4B3AB5D347E5}" presName="parentLin" presStyleCnt="0"/>
      <dgm:spPr/>
    </dgm:pt>
    <dgm:pt modelId="{E9BA1702-8AF7-47E3-A5A3-ECEB70404EE3}" type="pres">
      <dgm:prSet presAssocID="{77BCE782-C8BE-40CA-947B-4B3AB5D347E5}" presName="parentLeftMargin" presStyleLbl="node1" presStyleIdx="4" presStyleCnt="7"/>
      <dgm:spPr/>
    </dgm:pt>
    <dgm:pt modelId="{1468EB5C-DF49-4C73-AB83-394C1D0394DC}" type="pres">
      <dgm:prSet presAssocID="{77BCE782-C8BE-40CA-947B-4B3AB5D347E5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53D0D272-9131-4937-96DC-C6D31A99C9F4}" type="pres">
      <dgm:prSet presAssocID="{77BCE782-C8BE-40CA-947B-4B3AB5D347E5}" presName="negativeSpace" presStyleCnt="0"/>
      <dgm:spPr/>
    </dgm:pt>
    <dgm:pt modelId="{9BE1718C-F11C-4E5E-A8CA-2A2C54A6E110}" type="pres">
      <dgm:prSet presAssocID="{77BCE782-C8BE-40CA-947B-4B3AB5D347E5}" presName="childText" presStyleLbl="conFgAcc1" presStyleIdx="5" presStyleCnt="7">
        <dgm:presLayoutVars>
          <dgm:bulletEnabled val="1"/>
        </dgm:presLayoutVars>
      </dgm:prSet>
      <dgm:spPr/>
    </dgm:pt>
    <dgm:pt modelId="{CBDE193A-07B6-4F88-96EB-BD435252DED2}" type="pres">
      <dgm:prSet presAssocID="{BFCFAB9E-398B-44EC-980E-A0EACEF03332}" presName="spaceBetweenRectangles" presStyleCnt="0"/>
      <dgm:spPr/>
    </dgm:pt>
    <dgm:pt modelId="{99A19ED3-495D-40AE-AA53-D180E2E6ED53}" type="pres">
      <dgm:prSet presAssocID="{64A92851-C502-4CB3-82BA-C9EDF8BB6023}" presName="parentLin" presStyleCnt="0"/>
      <dgm:spPr/>
    </dgm:pt>
    <dgm:pt modelId="{C0360FE4-9714-4555-BB6D-ED86CCD97C81}" type="pres">
      <dgm:prSet presAssocID="{64A92851-C502-4CB3-82BA-C9EDF8BB6023}" presName="parentLeftMargin" presStyleLbl="node1" presStyleIdx="5" presStyleCnt="7"/>
      <dgm:spPr/>
    </dgm:pt>
    <dgm:pt modelId="{0E7D65F8-1C42-4485-B5A7-7BF55D33BCB6}" type="pres">
      <dgm:prSet presAssocID="{64A92851-C502-4CB3-82BA-C9EDF8BB6023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550BA907-D4D4-4BC0-947D-DAC1B952FC72}" type="pres">
      <dgm:prSet presAssocID="{64A92851-C502-4CB3-82BA-C9EDF8BB6023}" presName="negativeSpace" presStyleCnt="0"/>
      <dgm:spPr/>
    </dgm:pt>
    <dgm:pt modelId="{B8E552C2-C1D1-4C04-B528-03A2A8A3D06C}" type="pres">
      <dgm:prSet presAssocID="{64A92851-C502-4CB3-82BA-C9EDF8BB6023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805E9C0A-AC4D-4DED-8FCE-306FC3D6AEDF}" srcId="{980C9155-814D-4F6C-A152-7C09B375D882}" destId="{78B17D4A-AC80-4144-B5A2-CF0D92CF6912}" srcOrd="2" destOrd="0" parTransId="{055FD225-C52F-4371-8B73-88A54C5B19D2}" sibTransId="{681D50AF-6D7A-480F-8DFA-F28FABC8042C}"/>
    <dgm:cxn modelId="{74F84B20-E0BE-4B80-8DD5-C831BF92FE36}" type="presOf" srcId="{64A92851-C502-4CB3-82BA-C9EDF8BB6023}" destId="{0E7D65F8-1C42-4485-B5A7-7BF55D33BCB6}" srcOrd="1" destOrd="0" presId="urn:microsoft.com/office/officeart/2005/8/layout/list1"/>
    <dgm:cxn modelId="{922E592A-1CEB-4D91-9DB8-57D704DA7440}" srcId="{980C9155-814D-4F6C-A152-7C09B375D882}" destId="{1B402BFB-50AF-40F0-B9E6-DDA248A8FE96}" srcOrd="3" destOrd="0" parTransId="{261F2F0D-BE50-4060-8AB4-6A4ADBD13471}" sibTransId="{08D21F5C-5EE6-4F7B-90F4-DECA124CC9D5}"/>
    <dgm:cxn modelId="{CD9ABA2E-7AED-4EA2-B981-9C6BBEF2FB0B}" type="presOf" srcId="{78B17D4A-AC80-4144-B5A2-CF0D92CF6912}" destId="{1C66EA7D-6C60-4764-A388-A73249C3BE99}" srcOrd="1" destOrd="0" presId="urn:microsoft.com/office/officeart/2005/8/layout/list1"/>
    <dgm:cxn modelId="{39802C4D-8BC3-4E0E-AC58-DF38D6E5DCE2}" type="presOf" srcId="{EC743C5C-D9E8-4385-AB4A-62C4F8E1953A}" destId="{1E756C55-0DF6-45A1-B615-4086DBA50614}" srcOrd="0" destOrd="0" presId="urn:microsoft.com/office/officeart/2005/8/layout/list1"/>
    <dgm:cxn modelId="{1ED2156E-6610-4DAB-A129-FC00073036DF}" srcId="{980C9155-814D-4F6C-A152-7C09B375D882}" destId="{EC743C5C-D9E8-4385-AB4A-62C4F8E1953A}" srcOrd="4" destOrd="0" parTransId="{3B559503-DF01-4E80-9970-B456D551898D}" sibTransId="{13FF719D-A094-4F23-899F-A382ACC3D2C5}"/>
    <dgm:cxn modelId="{1F3AE256-C04F-4B63-9EFA-307E876447A8}" type="presOf" srcId="{FA9AB54E-258A-47CA-B45C-C1020EF25372}" destId="{C8FEDB47-527F-4C20-A5F6-D827864724BC}" srcOrd="0" destOrd="0" presId="urn:microsoft.com/office/officeart/2005/8/layout/list1"/>
    <dgm:cxn modelId="{48F59485-96AA-4A0F-83DE-13BF334AD727}" srcId="{980C9155-814D-4F6C-A152-7C09B375D882}" destId="{BE8C1CF7-2CCC-4987-832D-7AF330F6E8B9}" srcOrd="1" destOrd="0" parTransId="{5356DA46-65B9-48EC-AACB-3C3A6AB6D728}" sibTransId="{1B63E0F3-4135-4AE0-B67D-91AA42E5AE98}"/>
    <dgm:cxn modelId="{40504188-19B3-4DBB-87B9-D0F0D28D13EB}" srcId="{980C9155-814D-4F6C-A152-7C09B375D882}" destId="{64A92851-C502-4CB3-82BA-C9EDF8BB6023}" srcOrd="6" destOrd="0" parTransId="{58E1E021-F6F3-4AAB-A397-FBBA207D0909}" sibTransId="{4D58E8BB-90EE-43CD-AF00-B6ED36ACEEB5}"/>
    <dgm:cxn modelId="{73315C9D-B12F-43B8-BE1F-70679519BBB9}" type="presOf" srcId="{FA9AB54E-258A-47CA-B45C-C1020EF25372}" destId="{AF8FAE02-7435-4864-8820-5D6E19FB5BCF}" srcOrd="1" destOrd="0" presId="urn:microsoft.com/office/officeart/2005/8/layout/list1"/>
    <dgm:cxn modelId="{13B411A1-D1A6-4F2A-A3ED-5EA4AA4D5A54}" type="presOf" srcId="{78B17D4A-AC80-4144-B5A2-CF0D92CF6912}" destId="{B0CBB70D-0AF5-4FC7-81D9-31CF51531EEA}" srcOrd="0" destOrd="0" presId="urn:microsoft.com/office/officeart/2005/8/layout/list1"/>
    <dgm:cxn modelId="{030E69AF-AC5F-4BB5-8B17-808E6BE87D0C}" type="presOf" srcId="{BE8C1CF7-2CCC-4987-832D-7AF330F6E8B9}" destId="{0748662E-44FC-48DF-9C48-F299F58F17E8}" srcOrd="0" destOrd="0" presId="urn:microsoft.com/office/officeart/2005/8/layout/list1"/>
    <dgm:cxn modelId="{E3000CBD-1E1F-4EAE-884A-0FE37413220B}" type="presOf" srcId="{EC743C5C-D9E8-4385-AB4A-62C4F8E1953A}" destId="{CCF55928-5777-4507-9373-36C0784B884A}" srcOrd="1" destOrd="0" presId="urn:microsoft.com/office/officeart/2005/8/layout/list1"/>
    <dgm:cxn modelId="{F9EBD4C5-D3C9-4860-AE1B-233EDAED00C4}" type="presOf" srcId="{BE8C1CF7-2CCC-4987-832D-7AF330F6E8B9}" destId="{2537D47C-1E00-463A-88B9-447B32A33E9F}" srcOrd="1" destOrd="0" presId="urn:microsoft.com/office/officeart/2005/8/layout/list1"/>
    <dgm:cxn modelId="{BBC77BD1-9880-4E51-A25E-D56E80387746}" type="presOf" srcId="{64A92851-C502-4CB3-82BA-C9EDF8BB6023}" destId="{C0360FE4-9714-4555-BB6D-ED86CCD97C81}" srcOrd="0" destOrd="0" presId="urn:microsoft.com/office/officeart/2005/8/layout/list1"/>
    <dgm:cxn modelId="{FE4B80D1-D8E3-4A78-910A-AA127E4544BB}" type="presOf" srcId="{77BCE782-C8BE-40CA-947B-4B3AB5D347E5}" destId="{1468EB5C-DF49-4C73-AB83-394C1D0394DC}" srcOrd="1" destOrd="0" presId="urn:microsoft.com/office/officeart/2005/8/layout/list1"/>
    <dgm:cxn modelId="{F5B596D6-C688-4DE3-9420-C39C50D9CEC6}" type="presOf" srcId="{1B402BFB-50AF-40F0-B9E6-DDA248A8FE96}" destId="{35B53367-F639-4F5F-9324-789CAFCEF46E}" srcOrd="0" destOrd="0" presId="urn:microsoft.com/office/officeart/2005/8/layout/list1"/>
    <dgm:cxn modelId="{F420ABE2-D20F-47DF-B47A-A1759FF0543D}" type="presOf" srcId="{77BCE782-C8BE-40CA-947B-4B3AB5D347E5}" destId="{E9BA1702-8AF7-47E3-A5A3-ECEB70404EE3}" srcOrd="0" destOrd="0" presId="urn:microsoft.com/office/officeart/2005/8/layout/list1"/>
    <dgm:cxn modelId="{2BF72FE9-B838-4141-8812-763BD85E0054}" type="presOf" srcId="{980C9155-814D-4F6C-A152-7C09B375D882}" destId="{40B22856-9E23-4688-BC16-2C64D410E037}" srcOrd="0" destOrd="0" presId="urn:microsoft.com/office/officeart/2005/8/layout/list1"/>
    <dgm:cxn modelId="{C981A7EB-0589-4B35-82EE-7AF4E9EE6643}" srcId="{980C9155-814D-4F6C-A152-7C09B375D882}" destId="{77BCE782-C8BE-40CA-947B-4B3AB5D347E5}" srcOrd="5" destOrd="0" parTransId="{8699B89D-9C28-4C33-BB25-B15B33504A0E}" sibTransId="{BFCFAB9E-398B-44EC-980E-A0EACEF03332}"/>
    <dgm:cxn modelId="{EA1EF6F2-A311-4284-9E3A-E65638DA64A7}" srcId="{980C9155-814D-4F6C-A152-7C09B375D882}" destId="{FA9AB54E-258A-47CA-B45C-C1020EF25372}" srcOrd="0" destOrd="0" parTransId="{7B232CA9-FFF5-4BFE-B9D3-4DB9AD7E83D5}" sibTransId="{F24729AD-626D-4CC9-84AF-2B073900FEC9}"/>
    <dgm:cxn modelId="{CB5335F8-0943-4932-8103-671C0806FCED}" type="presOf" srcId="{1B402BFB-50AF-40F0-B9E6-DDA248A8FE96}" destId="{2BB594B5-8974-48D2-8A93-453F8CDD3E07}" srcOrd="1" destOrd="0" presId="urn:microsoft.com/office/officeart/2005/8/layout/list1"/>
    <dgm:cxn modelId="{EE8C17C7-E8E5-41B1-9921-5A6EB87407F9}" type="presParOf" srcId="{40B22856-9E23-4688-BC16-2C64D410E037}" destId="{7DE4EE0D-E9AA-4F5C-A47F-0B2D42EBF038}" srcOrd="0" destOrd="0" presId="urn:microsoft.com/office/officeart/2005/8/layout/list1"/>
    <dgm:cxn modelId="{E1DF96EC-DAE6-48F4-8CBF-38AF8D405F93}" type="presParOf" srcId="{7DE4EE0D-E9AA-4F5C-A47F-0B2D42EBF038}" destId="{C8FEDB47-527F-4C20-A5F6-D827864724BC}" srcOrd="0" destOrd="0" presId="urn:microsoft.com/office/officeart/2005/8/layout/list1"/>
    <dgm:cxn modelId="{586E4523-C703-4F90-94E4-83B7485215E0}" type="presParOf" srcId="{7DE4EE0D-E9AA-4F5C-A47F-0B2D42EBF038}" destId="{AF8FAE02-7435-4864-8820-5D6E19FB5BCF}" srcOrd="1" destOrd="0" presId="urn:microsoft.com/office/officeart/2005/8/layout/list1"/>
    <dgm:cxn modelId="{6A94396D-F6A9-4782-8681-2AB58EEEB9CD}" type="presParOf" srcId="{40B22856-9E23-4688-BC16-2C64D410E037}" destId="{8677788F-7767-4651-86DE-8DF66CCB3819}" srcOrd="1" destOrd="0" presId="urn:microsoft.com/office/officeart/2005/8/layout/list1"/>
    <dgm:cxn modelId="{9B79CE1C-868A-4843-B16E-D31C7473FACF}" type="presParOf" srcId="{40B22856-9E23-4688-BC16-2C64D410E037}" destId="{569BDA30-14C6-424C-B7B6-1E7826974D33}" srcOrd="2" destOrd="0" presId="urn:microsoft.com/office/officeart/2005/8/layout/list1"/>
    <dgm:cxn modelId="{E5A5938E-A283-418E-A4D7-D048A81CFFFF}" type="presParOf" srcId="{40B22856-9E23-4688-BC16-2C64D410E037}" destId="{48199427-668F-47F1-9B9D-E44C75DC3451}" srcOrd="3" destOrd="0" presId="urn:microsoft.com/office/officeart/2005/8/layout/list1"/>
    <dgm:cxn modelId="{B879F103-018B-4429-AE5E-11E3321EA943}" type="presParOf" srcId="{40B22856-9E23-4688-BC16-2C64D410E037}" destId="{087702E8-F8A5-48F5-A09F-AFE21C78D211}" srcOrd="4" destOrd="0" presId="urn:microsoft.com/office/officeart/2005/8/layout/list1"/>
    <dgm:cxn modelId="{69DB71F2-BD8D-4407-B0EA-B42B122BC7B8}" type="presParOf" srcId="{087702E8-F8A5-48F5-A09F-AFE21C78D211}" destId="{0748662E-44FC-48DF-9C48-F299F58F17E8}" srcOrd="0" destOrd="0" presId="urn:microsoft.com/office/officeart/2005/8/layout/list1"/>
    <dgm:cxn modelId="{A3ED5031-667F-406D-A42B-C9DEB711B5CB}" type="presParOf" srcId="{087702E8-F8A5-48F5-A09F-AFE21C78D211}" destId="{2537D47C-1E00-463A-88B9-447B32A33E9F}" srcOrd="1" destOrd="0" presId="urn:microsoft.com/office/officeart/2005/8/layout/list1"/>
    <dgm:cxn modelId="{6D81476A-FB9B-432D-BBF8-78066BEED92E}" type="presParOf" srcId="{40B22856-9E23-4688-BC16-2C64D410E037}" destId="{B048498E-D320-40CD-98F8-FF3CC7E5EBE3}" srcOrd="5" destOrd="0" presId="urn:microsoft.com/office/officeart/2005/8/layout/list1"/>
    <dgm:cxn modelId="{861A4B6F-0C14-4217-B101-868440514FC8}" type="presParOf" srcId="{40B22856-9E23-4688-BC16-2C64D410E037}" destId="{A3AF4AD3-05BB-4482-A2EC-C2C0E750C4DC}" srcOrd="6" destOrd="0" presId="urn:microsoft.com/office/officeart/2005/8/layout/list1"/>
    <dgm:cxn modelId="{BD89C362-8B12-4CD3-9390-923E75E33104}" type="presParOf" srcId="{40B22856-9E23-4688-BC16-2C64D410E037}" destId="{79F86C02-A7A0-44BE-BC81-2BE32D8DE67E}" srcOrd="7" destOrd="0" presId="urn:microsoft.com/office/officeart/2005/8/layout/list1"/>
    <dgm:cxn modelId="{681E5D64-6662-4D86-B6DE-C2C635860E38}" type="presParOf" srcId="{40B22856-9E23-4688-BC16-2C64D410E037}" destId="{72E5A8DB-042A-4B76-8C15-F5B8B8A3D269}" srcOrd="8" destOrd="0" presId="urn:microsoft.com/office/officeart/2005/8/layout/list1"/>
    <dgm:cxn modelId="{D6DD9D1A-8B94-4AE2-A103-0C4920A88EBA}" type="presParOf" srcId="{72E5A8DB-042A-4B76-8C15-F5B8B8A3D269}" destId="{B0CBB70D-0AF5-4FC7-81D9-31CF51531EEA}" srcOrd="0" destOrd="0" presId="urn:microsoft.com/office/officeart/2005/8/layout/list1"/>
    <dgm:cxn modelId="{79983D21-80F0-4A7B-A7FC-97FF58A368F6}" type="presParOf" srcId="{72E5A8DB-042A-4B76-8C15-F5B8B8A3D269}" destId="{1C66EA7D-6C60-4764-A388-A73249C3BE99}" srcOrd="1" destOrd="0" presId="urn:microsoft.com/office/officeart/2005/8/layout/list1"/>
    <dgm:cxn modelId="{4CE30B45-7186-4E25-8389-96B8A6F0379B}" type="presParOf" srcId="{40B22856-9E23-4688-BC16-2C64D410E037}" destId="{F458A20B-F006-4EA0-987A-EE857684D8BF}" srcOrd="9" destOrd="0" presId="urn:microsoft.com/office/officeart/2005/8/layout/list1"/>
    <dgm:cxn modelId="{114E02C2-338A-42EF-BB6C-A0DC3DC500E3}" type="presParOf" srcId="{40B22856-9E23-4688-BC16-2C64D410E037}" destId="{773D3351-E5E6-4D97-880A-51E522C69AA0}" srcOrd="10" destOrd="0" presId="urn:microsoft.com/office/officeart/2005/8/layout/list1"/>
    <dgm:cxn modelId="{70AD8EEB-566A-4E12-B3F6-37B6471153DD}" type="presParOf" srcId="{40B22856-9E23-4688-BC16-2C64D410E037}" destId="{327E849A-0222-46D3-B434-411B55AA5310}" srcOrd="11" destOrd="0" presId="urn:microsoft.com/office/officeart/2005/8/layout/list1"/>
    <dgm:cxn modelId="{4B90252A-8D49-4C34-BCA3-36B9366C1604}" type="presParOf" srcId="{40B22856-9E23-4688-BC16-2C64D410E037}" destId="{1E68D9E9-D59F-487B-89EB-4636FED5B4A2}" srcOrd="12" destOrd="0" presId="urn:microsoft.com/office/officeart/2005/8/layout/list1"/>
    <dgm:cxn modelId="{8B7209B2-6B10-4451-A845-F00A22A63769}" type="presParOf" srcId="{1E68D9E9-D59F-487B-89EB-4636FED5B4A2}" destId="{35B53367-F639-4F5F-9324-789CAFCEF46E}" srcOrd="0" destOrd="0" presId="urn:microsoft.com/office/officeart/2005/8/layout/list1"/>
    <dgm:cxn modelId="{81F6F60E-54CE-4941-B99A-7A6DA75F17CE}" type="presParOf" srcId="{1E68D9E9-D59F-487B-89EB-4636FED5B4A2}" destId="{2BB594B5-8974-48D2-8A93-453F8CDD3E07}" srcOrd="1" destOrd="0" presId="urn:microsoft.com/office/officeart/2005/8/layout/list1"/>
    <dgm:cxn modelId="{B960AE55-807B-4DB4-92AF-0FCC841A7911}" type="presParOf" srcId="{40B22856-9E23-4688-BC16-2C64D410E037}" destId="{96FBD64D-62F8-40A5-A3D2-822FC1DF1A0C}" srcOrd="13" destOrd="0" presId="urn:microsoft.com/office/officeart/2005/8/layout/list1"/>
    <dgm:cxn modelId="{36EF03ED-BE09-438D-8ED4-4EF29255D0D0}" type="presParOf" srcId="{40B22856-9E23-4688-BC16-2C64D410E037}" destId="{1E1519BB-8BD5-4554-8BBA-AA1F55B1CC4C}" srcOrd="14" destOrd="0" presId="urn:microsoft.com/office/officeart/2005/8/layout/list1"/>
    <dgm:cxn modelId="{D57C730C-10C2-40F8-B5EB-A8A2AE68A060}" type="presParOf" srcId="{40B22856-9E23-4688-BC16-2C64D410E037}" destId="{CF521229-70B7-417E-A58F-F5407F009B3F}" srcOrd="15" destOrd="0" presId="urn:microsoft.com/office/officeart/2005/8/layout/list1"/>
    <dgm:cxn modelId="{6E46B301-B8A6-4B43-A8F1-31053DAA8868}" type="presParOf" srcId="{40B22856-9E23-4688-BC16-2C64D410E037}" destId="{E2ACEF6E-E2A8-4EC5-AD08-FD3F3742886E}" srcOrd="16" destOrd="0" presId="urn:microsoft.com/office/officeart/2005/8/layout/list1"/>
    <dgm:cxn modelId="{30D950E9-FCE8-4219-BC72-367BD5958443}" type="presParOf" srcId="{E2ACEF6E-E2A8-4EC5-AD08-FD3F3742886E}" destId="{1E756C55-0DF6-45A1-B615-4086DBA50614}" srcOrd="0" destOrd="0" presId="urn:microsoft.com/office/officeart/2005/8/layout/list1"/>
    <dgm:cxn modelId="{FA4DC5D1-A7E8-44BF-9B8A-C4107AC879F7}" type="presParOf" srcId="{E2ACEF6E-E2A8-4EC5-AD08-FD3F3742886E}" destId="{CCF55928-5777-4507-9373-36C0784B884A}" srcOrd="1" destOrd="0" presId="urn:microsoft.com/office/officeart/2005/8/layout/list1"/>
    <dgm:cxn modelId="{26CE42FB-A852-4374-81E5-5ABBE53062BB}" type="presParOf" srcId="{40B22856-9E23-4688-BC16-2C64D410E037}" destId="{7F8951E1-8193-43C1-B6FB-245CFDC7A346}" srcOrd="17" destOrd="0" presId="urn:microsoft.com/office/officeart/2005/8/layout/list1"/>
    <dgm:cxn modelId="{11959166-40EB-47BF-A9EE-0FF124ED283F}" type="presParOf" srcId="{40B22856-9E23-4688-BC16-2C64D410E037}" destId="{97BDBD96-5A02-4232-94C5-1397C686AB6D}" srcOrd="18" destOrd="0" presId="urn:microsoft.com/office/officeart/2005/8/layout/list1"/>
    <dgm:cxn modelId="{E42F17D1-EF10-4939-9A3F-863B6529048C}" type="presParOf" srcId="{40B22856-9E23-4688-BC16-2C64D410E037}" destId="{0F998D5F-4DE4-4294-B5E0-7AC8032AAA56}" srcOrd="19" destOrd="0" presId="urn:microsoft.com/office/officeart/2005/8/layout/list1"/>
    <dgm:cxn modelId="{2C1A4900-04DA-4140-8BEB-AF6B3C1250FD}" type="presParOf" srcId="{40B22856-9E23-4688-BC16-2C64D410E037}" destId="{E7D432A3-6158-4CAD-90E5-10C30C4BD362}" srcOrd="20" destOrd="0" presId="urn:microsoft.com/office/officeart/2005/8/layout/list1"/>
    <dgm:cxn modelId="{9C2F5295-E021-4280-B639-F79BC0087ED6}" type="presParOf" srcId="{E7D432A3-6158-4CAD-90E5-10C30C4BD362}" destId="{E9BA1702-8AF7-47E3-A5A3-ECEB70404EE3}" srcOrd="0" destOrd="0" presId="urn:microsoft.com/office/officeart/2005/8/layout/list1"/>
    <dgm:cxn modelId="{382F2A7A-E5E1-4BEA-88FE-DB884DFCE181}" type="presParOf" srcId="{E7D432A3-6158-4CAD-90E5-10C30C4BD362}" destId="{1468EB5C-DF49-4C73-AB83-394C1D0394DC}" srcOrd="1" destOrd="0" presId="urn:microsoft.com/office/officeart/2005/8/layout/list1"/>
    <dgm:cxn modelId="{2FDA4E08-33EF-45A1-B918-AE8A00E1BDE0}" type="presParOf" srcId="{40B22856-9E23-4688-BC16-2C64D410E037}" destId="{53D0D272-9131-4937-96DC-C6D31A99C9F4}" srcOrd="21" destOrd="0" presId="urn:microsoft.com/office/officeart/2005/8/layout/list1"/>
    <dgm:cxn modelId="{70AE4960-D269-46D8-9723-20A7835F7C18}" type="presParOf" srcId="{40B22856-9E23-4688-BC16-2C64D410E037}" destId="{9BE1718C-F11C-4E5E-A8CA-2A2C54A6E110}" srcOrd="22" destOrd="0" presId="urn:microsoft.com/office/officeart/2005/8/layout/list1"/>
    <dgm:cxn modelId="{DD42BF48-4AFD-4632-8D95-48087245B752}" type="presParOf" srcId="{40B22856-9E23-4688-BC16-2C64D410E037}" destId="{CBDE193A-07B6-4F88-96EB-BD435252DED2}" srcOrd="23" destOrd="0" presId="urn:microsoft.com/office/officeart/2005/8/layout/list1"/>
    <dgm:cxn modelId="{66A054DB-4D2C-4A05-989F-DB8265794003}" type="presParOf" srcId="{40B22856-9E23-4688-BC16-2C64D410E037}" destId="{99A19ED3-495D-40AE-AA53-D180E2E6ED53}" srcOrd="24" destOrd="0" presId="urn:microsoft.com/office/officeart/2005/8/layout/list1"/>
    <dgm:cxn modelId="{0A96A3FD-0137-4399-8E15-5C6DEC8E8346}" type="presParOf" srcId="{99A19ED3-495D-40AE-AA53-D180E2E6ED53}" destId="{C0360FE4-9714-4555-BB6D-ED86CCD97C81}" srcOrd="0" destOrd="0" presId="urn:microsoft.com/office/officeart/2005/8/layout/list1"/>
    <dgm:cxn modelId="{66A9C7F6-B207-478D-9B27-B9608AD9E563}" type="presParOf" srcId="{99A19ED3-495D-40AE-AA53-D180E2E6ED53}" destId="{0E7D65F8-1C42-4485-B5A7-7BF55D33BCB6}" srcOrd="1" destOrd="0" presId="urn:microsoft.com/office/officeart/2005/8/layout/list1"/>
    <dgm:cxn modelId="{121BEBEA-8F25-4F08-BED9-89D2626E6C56}" type="presParOf" srcId="{40B22856-9E23-4688-BC16-2C64D410E037}" destId="{550BA907-D4D4-4BC0-947D-DAC1B952FC72}" srcOrd="25" destOrd="0" presId="urn:microsoft.com/office/officeart/2005/8/layout/list1"/>
    <dgm:cxn modelId="{854E7515-768B-4802-94E3-D7BD92127266}" type="presParOf" srcId="{40B22856-9E23-4688-BC16-2C64D410E037}" destId="{B8E552C2-C1D1-4C04-B528-03A2A8A3D06C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3D891DB-EE34-4F79-959F-C74AFD2647C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15F52F-FD62-434A-8C7D-027A5E7339BB}">
      <dgm:prSet/>
      <dgm:spPr/>
      <dgm:t>
        <a:bodyPr/>
        <a:lstStyle/>
        <a:p>
          <a:r>
            <a:rPr lang="en-US"/>
            <a:t>Reputational and financial risks</a:t>
          </a:r>
        </a:p>
      </dgm:t>
    </dgm:pt>
    <dgm:pt modelId="{713D15C6-3FF4-4229-91D2-464AF7CE764B}" type="parTrans" cxnId="{1B0C93B4-76F1-4198-9257-21B47E84028F}">
      <dgm:prSet/>
      <dgm:spPr/>
      <dgm:t>
        <a:bodyPr/>
        <a:lstStyle/>
        <a:p>
          <a:endParaRPr lang="en-US"/>
        </a:p>
      </dgm:t>
    </dgm:pt>
    <dgm:pt modelId="{660B8F71-D4B2-4893-A096-718F13AF0A4F}" type="sibTrans" cxnId="{1B0C93B4-76F1-4198-9257-21B47E84028F}">
      <dgm:prSet/>
      <dgm:spPr/>
      <dgm:t>
        <a:bodyPr/>
        <a:lstStyle/>
        <a:p>
          <a:endParaRPr lang="en-US"/>
        </a:p>
      </dgm:t>
    </dgm:pt>
    <dgm:pt modelId="{EBEF617C-F0BD-47F0-86CB-84701B6F15AA}">
      <dgm:prSet/>
      <dgm:spPr/>
      <dgm:t>
        <a:bodyPr/>
        <a:lstStyle/>
        <a:p>
          <a:r>
            <a:rPr lang="en-US"/>
            <a:t>Information security risks</a:t>
          </a:r>
        </a:p>
      </dgm:t>
    </dgm:pt>
    <dgm:pt modelId="{EE1CF2CC-E33B-479B-B478-5799A23DDA7F}" type="parTrans" cxnId="{ED4B3985-D206-42CD-BD38-AB061FFDFA67}">
      <dgm:prSet/>
      <dgm:spPr/>
      <dgm:t>
        <a:bodyPr/>
        <a:lstStyle/>
        <a:p>
          <a:endParaRPr lang="en-US"/>
        </a:p>
      </dgm:t>
    </dgm:pt>
    <dgm:pt modelId="{F0F6FE69-0EDC-41C0-9DDD-236A2EFC832E}" type="sibTrans" cxnId="{ED4B3985-D206-42CD-BD38-AB061FFDFA67}">
      <dgm:prSet/>
      <dgm:spPr/>
      <dgm:t>
        <a:bodyPr/>
        <a:lstStyle/>
        <a:p>
          <a:endParaRPr lang="en-US"/>
        </a:p>
      </dgm:t>
    </dgm:pt>
    <dgm:pt modelId="{EA809BF6-A695-4DC0-B13B-54FFF1AD29DC}">
      <dgm:prSet/>
      <dgm:spPr/>
      <dgm:t>
        <a:bodyPr/>
        <a:lstStyle/>
        <a:p>
          <a:r>
            <a:rPr lang="en-US"/>
            <a:t>Legal risks</a:t>
          </a:r>
        </a:p>
      </dgm:t>
    </dgm:pt>
    <dgm:pt modelId="{3430F9FC-706F-45C2-A530-F4A56B557812}" type="parTrans" cxnId="{10A6DF53-F9A1-4F13-B651-46A70690657A}">
      <dgm:prSet/>
      <dgm:spPr/>
      <dgm:t>
        <a:bodyPr/>
        <a:lstStyle/>
        <a:p>
          <a:endParaRPr lang="en-US"/>
        </a:p>
      </dgm:t>
    </dgm:pt>
    <dgm:pt modelId="{7B919CCA-4DB2-48AE-B73E-A14B575BCC10}" type="sibTrans" cxnId="{10A6DF53-F9A1-4F13-B651-46A70690657A}">
      <dgm:prSet/>
      <dgm:spPr/>
      <dgm:t>
        <a:bodyPr/>
        <a:lstStyle/>
        <a:p>
          <a:endParaRPr lang="en-US"/>
        </a:p>
      </dgm:t>
    </dgm:pt>
    <dgm:pt modelId="{8248A3A5-8BB5-4298-AAE7-D6EC19AA357A}" type="pres">
      <dgm:prSet presAssocID="{A3D891DB-EE34-4F79-959F-C74AFD2647C1}" presName="root" presStyleCnt="0">
        <dgm:presLayoutVars>
          <dgm:dir/>
          <dgm:resizeHandles val="exact"/>
        </dgm:presLayoutVars>
      </dgm:prSet>
      <dgm:spPr/>
    </dgm:pt>
    <dgm:pt modelId="{C5D7168B-5B17-4684-96D6-75553E7BFEFE}" type="pres">
      <dgm:prSet presAssocID="{E915F52F-FD62-434A-8C7D-027A5E7339BB}" presName="compNode" presStyleCnt="0"/>
      <dgm:spPr/>
    </dgm:pt>
    <dgm:pt modelId="{97E5E935-35DF-408B-BFF6-6E211B4CD18C}" type="pres">
      <dgm:prSet presAssocID="{E915F52F-FD62-434A-8C7D-027A5E7339B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B8E2C44D-4A0A-466B-9679-7A5BAABF1CD2}" type="pres">
      <dgm:prSet presAssocID="{E915F52F-FD62-434A-8C7D-027A5E7339BB}" presName="spaceRect" presStyleCnt="0"/>
      <dgm:spPr/>
    </dgm:pt>
    <dgm:pt modelId="{E570C12E-72E3-4EC8-BC33-3209A927B0A1}" type="pres">
      <dgm:prSet presAssocID="{E915F52F-FD62-434A-8C7D-027A5E7339BB}" presName="textRect" presStyleLbl="revTx" presStyleIdx="0" presStyleCnt="3">
        <dgm:presLayoutVars>
          <dgm:chMax val="1"/>
          <dgm:chPref val="1"/>
        </dgm:presLayoutVars>
      </dgm:prSet>
      <dgm:spPr/>
    </dgm:pt>
    <dgm:pt modelId="{0C142CF1-79A1-4039-8DE5-EF594E7E8994}" type="pres">
      <dgm:prSet presAssocID="{660B8F71-D4B2-4893-A096-718F13AF0A4F}" presName="sibTrans" presStyleCnt="0"/>
      <dgm:spPr/>
    </dgm:pt>
    <dgm:pt modelId="{95DC3B59-A517-4B5D-9E5B-01B3B4AB9FE7}" type="pres">
      <dgm:prSet presAssocID="{EBEF617C-F0BD-47F0-86CB-84701B6F15AA}" presName="compNode" presStyleCnt="0"/>
      <dgm:spPr/>
    </dgm:pt>
    <dgm:pt modelId="{966192C3-32CD-4FCB-8F0E-EE579371F364}" type="pres">
      <dgm:prSet presAssocID="{EBEF617C-F0BD-47F0-86CB-84701B6F15A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1D3CEEE-4825-42DF-9642-66CB76B923CD}" type="pres">
      <dgm:prSet presAssocID="{EBEF617C-F0BD-47F0-86CB-84701B6F15AA}" presName="spaceRect" presStyleCnt="0"/>
      <dgm:spPr/>
    </dgm:pt>
    <dgm:pt modelId="{174215CD-5E52-425C-9A2C-724D4851A061}" type="pres">
      <dgm:prSet presAssocID="{EBEF617C-F0BD-47F0-86CB-84701B6F15AA}" presName="textRect" presStyleLbl="revTx" presStyleIdx="1" presStyleCnt="3">
        <dgm:presLayoutVars>
          <dgm:chMax val="1"/>
          <dgm:chPref val="1"/>
        </dgm:presLayoutVars>
      </dgm:prSet>
      <dgm:spPr/>
    </dgm:pt>
    <dgm:pt modelId="{8C84BC9B-B2A8-4469-99A0-60146F3F6CBA}" type="pres">
      <dgm:prSet presAssocID="{F0F6FE69-0EDC-41C0-9DDD-236A2EFC832E}" presName="sibTrans" presStyleCnt="0"/>
      <dgm:spPr/>
    </dgm:pt>
    <dgm:pt modelId="{783D4C95-2A49-4F39-AD36-807B5B189699}" type="pres">
      <dgm:prSet presAssocID="{EA809BF6-A695-4DC0-B13B-54FFF1AD29DC}" presName="compNode" presStyleCnt="0"/>
      <dgm:spPr/>
    </dgm:pt>
    <dgm:pt modelId="{7165A6D1-89B2-43FA-BFE8-52282B61F69A}" type="pres">
      <dgm:prSet presAssocID="{EA809BF6-A695-4DC0-B13B-54FFF1AD29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55D5670B-6993-4582-8220-8E80E31F08CE}" type="pres">
      <dgm:prSet presAssocID="{EA809BF6-A695-4DC0-B13B-54FFF1AD29DC}" presName="spaceRect" presStyleCnt="0"/>
      <dgm:spPr/>
    </dgm:pt>
    <dgm:pt modelId="{77AE2B6D-C0A1-4160-B237-DA78F8FE6462}" type="pres">
      <dgm:prSet presAssocID="{EA809BF6-A695-4DC0-B13B-54FFF1AD29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B45D771-3572-4E8A-B2DD-367FFBC44483}" type="presOf" srcId="{E915F52F-FD62-434A-8C7D-027A5E7339BB}" destId="{E570C12E-72E3-4EC8-BC33-3209A927B0A1}" srcOrd="0" destOrd="0" presId="urn:microsoft.com/office/officeart/2018/2/layout/IconLabelList"/>
    <dgm:cxn modelId="{10A6DF53-F9A1-4F13-B651-46A70690657A}" srcId="{A3D891DB-EE34-4F79-959F-C74AFD2647C1}" destId="{EA809BF6-A695-4DC0-B13B-54FFF1AD29DC}" srcOrd="2" destOrd="0" parTransId="{3430F9FC-706F-45C2-A530-F4A56B557812}" sibTransId="{7B919CCA-4DB2-48AE-B73E-A14B575BCC10}"/>
    <dgm:cxn modelId="{ED4B3985-D206-42CD-BD38-AB061FFDFA67}" srcId="{A3D891DB-EE34-4F79-959F-C74AFD2647C1}" destId="{EBEF617C-F0BD-47F0-86CB-84701B6F15AA}" srcOrd="1" destOrd="0" parTransId="{EE1CF2CC-E33B-479B-B478-5799A23DDA7F}" sibTransId="{F0F6FE69-0EDC-41C0-9DDD-236A2EFC832E}"/>
    <dgm:cxn modelId="{3F65698D-4BCB-40A3-AB14-5562295F773F}" type="presOf" srcId="{A3D891DB-EE34-4F79-959F-C74AFD2647C1}" destId="{8248A3A5-8BB5-4298-AAE7-D6EC19AA357A}" srcOrd="0" destOrd="0" presId="urn:microsoft.com/office/officeart/2018/2/layout/IconLabelList"/>
    <dgm:cxn modelId="{1B0C93B4-76F1-4198-9257-21B47E84028F}" srcId="{A3D891DB-EE34-4F79-959F-C74AFD2647C1}" destId="{E915F52F-FD62-434A-8C7D-027A5E7339BB}" srcOrd="0" destOrd="0" parTransId="{713D15C6-3FF4-4229-91D2-464AF7CE764B}" sibTransId="{660B8F71-D4B2-4893-A096-718F13AF0A4F}"/>
    <dgm:cxn modelId="{6591F0BE-EFA7-40DE-931B-EC7E23223E48}" type="presOf" srcId="{EBEF617C-F0BD-47F0-86CB-84701B6F15AA}" destId="{174215CD-5E52-425C-9A2C-724D4851A061}" srcOrd="0" destOrd="0" presId="urn:microsoft.com/office/officeart/2018/2/layout/IconLabelList"/>
    <dgm:cxn modelId="{8BA65DE6-CA8A-4536-B88E-AD023441064F}" type="presOf" srcId="{EA809BF6-A695-4DC0-B13B-54FFF1AD29DC}" destId="{77AE2B6D-C0A1-4160-B237-DA78F8FE6462}" srcOrd="0" destOrd="0" presId="urn:microsoft.com/office/officeart/2018/2/layout/IconLabelList"/>
    <dgm:cxn modelId="{60A5BEE0-7F2C-4CF1-82FF-EBB45169AED9}" type="presParOf" srcId="{8248A3A5-8BB5-4298-AAE7-D6EC19AA357A}" destId="{C5D7168B-5B17-4684-96D6-75553E7BFEFE}" srcOrd="0" destOrd="0" presId="urn:microsoft.com/office/officeart/2018/2/layout/IconLabelList"/>
    <dgm:cxn modelId="{320CCF28-8D8C-4ABD-ACF4-C5313C30E2D4}" type="presParOf" srcId="{C5D7168B-5B17-4684-96D6-75553E7BFEFE}" destId="{97E5E935-35DF-408B-BFF6-6E211B4CD18C}" srcOrd="0" destOrd="0" presId="urn:microsoft.com/office/officeart/2018/2/layout/IconLabelList"/>
    <dgm:cxn modelId="{423130B6-B5FF-4BAF-8032-50913B336628}" type="presParOf" srcId="{C5D7168B-5B17-4684-96D6-75553E7BFEFE}" destId="{B8E2C44D-4A0A-466B-9679-7A5BAABF1CD2}" srcOrd="1" destOrd="0" presId="urn:microsoft.com/office/officeart/2018/2/layout/IconLabelList"/>
    <dgm:cxn modelId="{BF67CBCE-4401-44DC-9E11-08C2FAC6D6B3}" type="presParOf" srcId="{C5D7168B-5B17-4684-96D6-75553E7BFEFE}" destId="{E570C12E-72E3-4EC8-BC33-3209A927B0A1}" srcOrd="2" destOrd="0" presId="urn:microsoft.com/office/officeart/2018/2/layout/IconLabelList"/>
    <dgm:cxn modelId="{3FDF219D-4500-4BC1-9FA7-5A6C8644F5D0}" type="presParOf" srcId="{8248A3A5-8BB5-4298-AAE7-D6EC19AA357A}" destId="{0C142CF1-79A1-4039-8DE5-EF594E7E8994}" srcOrd="1" destOrd="0" presId="urn:microsoft.com/office/officeart/2018/2/layout/IconLabelList"/>
    <dgm:cxn modelId="{31A71A37-3A44-4BB5-840E-CE1B0350979B}" type="presParOf" srcId="{8248A3A5-8BB5-4298-AAE7-D6EC19AA357A}" destId="{95DC3B59-A517-4B5D-9E5B-01B3B4AB9FE7}" srcOrd="2" destOrd="0" presId="urn:microsoft.com/office/officeart/2018/2/layout/IconLabelList"/>
    <dgm:cxn modelId="{14A04D3D-17E8-4AF1-8A4D-E1E88DCDFC2D}" type="presParOf" srcId="{95DC3B59-A517-4B5D-9E5B-01B3B4AB9FE7}" destId="{966192C3-32CD-4FCB-8F0E-EE579371F364}" srcOrd="0" destOrd="0" presId="urn:microsoft.com/office/officeart/2018/2/layout/IconLabelList"/>
    <dgm:cxn modelId="{051E0A69-8F4D-4A68-AEB5-2A25E9FC6931}" type="presParOf" srcId="{95DC3B59-A517-4B5D-9E5B-01B3B4AB9FE7}" destId="{61D3CEEE-4825-42DF-9642-66CB76B923CD}" srcOrd="1" destOrd="0" presId="urn:microsoft.com/office/officeart/2018/2/layout/IconLabelList"/>
    <dgm:cxn modelId="{A960FB19-C195-4420-B1DA-C9D15AAD0190}" type="presParOf" srcId="{95DC3B59-A517-4B5D-9E5B-01B3B4AB9FE7}" destId="{174215CD-5E52-425C-9A2C-724D4851A061}" srcOrd="2" destOrd="0" presId="urn:microsoft.com/office/officeart/2018/2/layout/IconLabelList"/>
    <dgm:cxn modelId="{81E61673-DE21-4387-92ED-24D27F162D92}" type="presParOf" srcId="{8248A3A5-8BB5-4298-AAE7-D6EC19AA357A}" destId="{8C84BC9B-B2A8-4469-99A0-60146F3F6CBA}" srcOrd="3" destOrd="0" presId="urn:microsoft.com/office/officeart/2018/2/layout/IconLabelList"/>
    <dgm:cxn modelId="{083B2369-CEDC-4D6F-84F5-E4DEE4C9128A}" type="presParOf" srcId="{8248A3A5-8BB5-4298-AAE7-D6EC19AA357A}" destId="{783D4C95-2A49-4F39-AD36-807B5B189699}" srcOrd="4" destOrd="0" presId="urn:microsoft.com/office/officeart/2018/2/layout/IconLabelList"/>
    <dgm:cxn modelId="{C7A8480E-19CB-4BFA-A49E-B773DFF60281}" type="presParOf" srcId="{783D4C95-2A49-4F39-AD36-807B5B189699}" destId="{7165A6D1-89B2-43FA-BFE8-52282B61F69A}" srcOrd="0" destOrd="0" presId="urn:microsoft.com/office/officeart/2018/2/layout/IconLabelList"/>
    <dgm:cxn modelId="{7149602D-DBEE-4B51-8327-ABD74EE80E1A}" type="presParOf" srcId="{783D4C95-2A49-4F39-AD36-807B5B189699}" destId="{55D5670B-6993-4582-8220-8E80E31F08CE}" srcOrd="1" destOrd="0" presId="urn:microsoft.com/office/officeart/2018/2/layout/IconLabelList"/>
    <dgm:cxn modelId="{EDFEB345-655B-40CB-ABD0-2D19060D95CE}" type="presParOf" srcId="{783D4C95-2A49-4F39-AD36-807B5B189699}" destId="{77AE2B6D-C0A1-4160-B237-DA78F8FE646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254002-1364-4AA8-A396-FC849B7E0DD5}">
      <dsp:nvSpPr>
        <dsp:cNvPr id="0" name=""/>
        <dsp:cNvSpPr/>
      </dsp:nvSpPr>
      <dsp:spPr>
        <a:xfrm>
          <a:off x="0" y="37690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Overview of Social Media</a:t>
          </a:r>
        </a:p>
      </dsp:txBody>
      <dsp:txXfrm>
        <a:off x="26930" y="64620"/>
        <a:ext cx="6102554" cy="497795"/>
      </dsp:txXfrm>
    </dsp:sp>
    <dsp:sp modelId="{4DE4DC08-2878-4EF7-8983-D285560599BD}">
      <dsp:nvSpPr>
        <dsp:cNvPr id="0" name=""/>
        <dsp:cNvSpPr/>
      </dsp:nvSpPr>
      <dsp:spPr>
        <a:xfrm>
          <a:off x="0" y="655585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Who’s on Social Media?</a:t>
          </a:r>
        </a:p>
      </dsp:txBody>
      <dsp:txXfrm>
        <a:off x="26930" y="682515"/>
        <a:ext cx="6102554" cy="497795"/>
      </dsp:txXfrm>
    </dsp:sp>
    <dsp:sp modelId="{8FDB29B3-0323-4EE9-A8DC-52BAADA7A918}">
      <dsp:nvSpPr>
        <dsp:cNvPr id="0" name=""/>
        <dsp:cNvSpPr/>
      </dsp:nvSpPr>
      <dsp:spPr>
        <a:xfrm>
          <a:off x="0" y="1273480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Developing a Social Media Strategy</a:t>
          </a:r>
        </a:p>
      </dsp:txBody>
      <dsp:txXfrm>
        <a:off x="26930" y="1300410"/>
        <a:ext cx="6102554" cy="497795"/>
      </dsp:txXfrm>
    </dsp:sp>
    <dsp:sp modelId="{F0F5F736-6882-4FA7-96FB-5B47B2D07684}">
      <dsp:nvSpPr>
        <dsp:cNvPr id="0" name=""/>
        <dsp:cNvSpPr/>
      </dsp:nvSpPr>
      <dsp:spPr>
        <a:xfrm>
          <a:off x="0" y="1891375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Tips, Basics and Best Practices</a:t>
          </a:r>
        </a:p>
      </dsp:txBody>
      <dsp:txXfrm>
        <a:off x="26930" y="1918305"/>
        <a:ext cx="6102554" cy="497795"/>
      </dsp:txXfrm>
    </dsp:sp>
    <dsp:sp modelId="{9783ACCC-5518-42D7-906E-6610D0A3FE98}">
      <dsp:nvSpPr>
        <dsp:cNvPr id="0" name=""/>
        <dsp:cNvSpPr/>
      </dsp:nvSpPr>
      <dsp:spPr>
        <a:xfrm>
          <a:off x="0" y="2509271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How to Measure Success</a:t>
          </a:r>
        </a:p>
      </dsp:txBody>
      <dsp:txXfrm>
        <a:off x="26930" y="2536201"/>
        <a:ext cx="6102554" cy="497795"/>
      </dsp:txXfrm>
    </dsp:sp>
    <dsp:sp modelId="{91590F9E-4EAC-4B78-AA77-96F0A188D27D}">
      <dsp:nvSpPr>
        <dsp:cNvPr id="0" name=""/>
        <dsp:cNvSpPr/>
      </dsp:nvSpPr>
      <dsp:spPr>
        <a:xfrm>
          <a:off x="0" y="3127166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Social Media’s Growth</a:t>
          </a:r>
        </a:p>
      </dsp:txBody>
      <dsp:txXfrm>
        <a:off x="26930" y="3154096"/>
        <a:ext cx="6102554" cy="497795"/>
      </dsp:txXfrm>
    </dsp:sp>
    <dsp:sp modelId="{94E058B3-C9EE-434E-AFF3-B5431C623B7B}">
      <dsp:nvSpPr>
        <dsp:cNvPr id="0" name=""/>
        <dsp:cNvSpPr/>
      </dsp:nvSpPr>
      <dsp:spPr>
        <a:xfrm>
          <a:off x="0" y="3745061"/>
          <a:ext cx="615641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Benefits and Challenges</a:t>
          </a:r>
        </a:p>
      </dsp:txBody>
      <dsp:txXfrm>
        <a:off x="26930" y="3771991"/>
        <a:ext cx="6102554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048BAD-89EC-424E-895E-D6C9C4AF1505}">
      <dsp:nvSpPr>
        <dsp:cNvPr id="0" name=""/>
        <dsp:cNvSpPr/>
      </dsp:nvSpPr>
      <dsp:spPr>
        <a:xfrm>
          <a:off x="0" y="386166"/>
          <a:ext cx="6367912" cy="27705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Social media refers to online tools and services which allow an exchange of ideas, information, videos, pictures, and graphics — just about anything you can name. </a:t>
          </a:r>
        </a:p>
      </dsp:txBody>
      <dsp:txXfrm>
        <a:off x="135248" y="521414"/>
        <a:ext cx="6097416" cy="2500063"/>
      </dsp:txXfrm>
    </dsp:sp>
    <dsp:sp modelId="{4EA6B939-384B-47FC-92F0-D3E7AB22F820}">
      <dsp:nvSpPr>
        <dsp:cNvPr id="0" name=""/>
        <dsp:cNvSpPr/>
      </dsp:nvSpPr>
      <dsp:spPr>
        <a:xfrm>
          <a:off x="0" y="3248886"/>
          <a:ext cx="6367912" cy="277055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Social media also allows easy sharing and distribution of existing content to others so that professional work can be shared through networks. </a:t>
          </a:r>
        </a:p>
      </dsp:txBody>
      <dsp:txXfrm>
        <a:off x="135248" y="3384134"/>
        <a:ext cx="6097416" cy="25000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ACBE9-64E7-4BAD-8C1F-8E32537A5D2A}">
      <dsp:nvSpPr>
        <dsp:cNvPr id="0" name=""/>
        <dsp:cNvSpPr/>
      </dsp:nvSpPr>
      <dsp:spPr>
        <a:xfrm>
          <a:off x="612275" y="924491"/>
          <a:ext cx="484138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AE1D37-EDC2-42BE-AA64-B51CC4D6A202}">
      <dsp:nvSpPr>
        <dsp:cNvPr id="0" name=""/>
        <dsp:cNvSpPr/>
      </dsp:nvSpPr>
      <dsp:spPr>
        <a:xfrm>
          <a:off x="1125463" y="883820"/>
          <a:ext cx="55675" cy="104673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BFFDE6-AD59-4338-BE62-90A528A7DE09}">
      <dsp:nvSpPr>
        <dsp:cNvPr id="0" name=""/>
        <dsp:cNvSpPr/>
      </dsp:nvSpPr>
      <dsp:spPr>
        <a:xfrm>
          <a:off x="343791" y="716560"/>
          <a:ext cx="415934" cy="41593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</a:t>
          </a:r>
        </a:p>
      </dsp:txBody>
      <dsp:txXfrm>
        <a:off x="404703" y="777472"/>
        <a:ext cx="294110" cy="294110"/>
      </dsp:txXfrm>
    </dsp:sp>
    <dsp:sp modelId="{E2BDCC04-9E75-4D91-975B-F3042BCF38B1}">
      <dsp:nvSpPr>
        <dsp:cNvPr id="0" name=""/>
        <dsp:cNvSpPr/>
      </dsp:nvSpPr>
      <dsp:spPr>
        <a:xfrm>
          <a:off x="7102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Make it easy and non-threatening for your audience to participate</a:t>
          </a:r>
        </a:p>
      </dsp:txBody>
      <dsp:txXfrm>
        <a:off x="7102" y="1515954"/>
        <a:ext cx="1089312" cy="2116287"/>
      </dsp:txXfrm>
    </dsp:sp>
    <dsp:sp modelId="{D293AEA3-0180-49CE-8A87-0337C6672D12}">
      <dsp:nvSpPr>
        <dsp:cNvPr id="0" name=""/>
        <dsp:cNvSpPr/>
      </dsp:nvSpPr>
      <dsp:spPr>
        <a:xfrm>
          <a:off x="1217449" y="924490"/>
          <a:ext cx="1089312" cy="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611B43-5D19-4094-9FED-4F0480987B82}">
      <dsp:nvSpPr>
        <dsp:cNvPr id="0" name=""/>
        <dsp:cNvSpPr/>
      </dsp:nvSpPr>
      <dsp:spPr>
        <a:xfrm>
          <a:off x="2335810" y="883818"/>
          <a:ext cx="55675" cy="104675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61A175-CE35-4C29-BA49-568CDA769F4E}">
      <dsp:nvSpPr>
        <dsp:cNvPr id="0" name=""/>
        <dsp:cNvSpPr/>
      </dsp:nvSpPr>
      <dsp:spPr>
        <a:xfrm>
          <a:off x="1554138" y="716558"/>
          <a:ext cx="415934" cy="41593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2</a:t>
          </a:r>
        </a:p>
      </dsp:txBody>
      <dsp:txXfrm>
        <a:off x="1615050" y="777470"/>
        <a:ext cx="294110" cy="294110"/>
      </dsp:txXfrm>
    </dsp:sp>
    <dsp:sp modelId="{B336B2DE-6699-4324-ABD4-8F5BC7AC3611}">
      <dsp:nvSpPr>
        <dsp:cNvPr id="0" name=""/>
        <dsp:cNvSpPr/>
      </dsp:nvSpPr>
      <dsp:spPr>
        <a:xfrm>
          <a:off x="1217449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Write content that’s worth sharing</a:t>
          </a:r>
        </a:p>
      </dsp:txBody>
      <dsp:txXfrm>
        <a:off x="1217449" y="1515954"/>
        <a:ext cx="1089312" cy="2116287"/>
      </dsp:txXfrm>
    </dsp:sp>
    <dsp:sp modelId="{B3ACD4DD-753B-4BB4-B7E9-5D1C08CA790C}">
      <dsp:nvSpPr>
        <dsp:cNvPr id="0" name=""/>
        <dsp:cNvSpPr/>
      </dsp:nvSpPr>
      <dsp:spPr>
        <a:xfrm>
          <a:off x="2427796" y="924489"/>
          <a:ext cx="1089312" cy="7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57A098-CBE6-45C8-8BA2-70396928153C}">
      <dsp:nvSpPr>
        <dsp:cNvPr id="0" name=""/>
        <dsp:cNvSpPr/>
      </dsp:nvSpPr>
      <dsp:spPr>
        <a:xfrm>
          <a:off x="3546157" y="883818"/>
          <a:ext cx="55675" cy="104675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D80796-AC4F-43FA-88B6-B9DF52DC1EA7}">
      <dsp:nvSpPr>
        <dsp:cNvPr id="0" name=""/>
        <dsp:cNvSpPr/>
      </dsp:nvSpPr>
      <dsp:spPr>
        <a:xfrm>
          <a:off x="2764485" y="716558"/>
          <a:ext cx="415934" cy="41593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3</a:t>
          </a:r>
        </a:p>
      </dsp:txBody>
      <dsp:txXfrm>
        <a:off x="2825397" y="777470"/>
        <a:ext cx="294110" cy="294110"/>
      </dsp:txXfrm>
    </dsp:sp>
    <dsp:sp modelId="{5501FC80-35A3-4ED7-AE5B-36441D2F0234}">
      <dsp:nvSpPr>
        <dsp:cNvPr id="0" name=""/>
        <dsp:cNvSpPr/>
      </dsp:nvSpPr>
      <dsp:spPr>
        <a:xfrm>
          <a:off x="2427796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Acknowledge and recognise your audience</a:t>
          </a:r>
        </a:p>
      </dsp:txBody>
      <dsp:txXfrm>
        <a:off x="2427796" y="1515954"/>
        <a:ext cx="1089312" cy="2116287"/>
      </dsp:txXfrm>
    </dsp:sp>
    <dsp:sp modelId="{16BBCEE0-95A8-42EB-9EA1-6667D2089934}">
      <dsp:nvSpPr>
        <dsp:cNvPr id="0" name=""/>
        <dsp:cNvSpPr/>
      </dsp:nvSpPr>
      <dsp:spPr>
        <a:xfrm>
          <a:off x="3638144" y="924489"/>
          <a:ext cx="1089312" cy="71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20F21E-2CE3-4323-A9BE-C2EFFA04D1D4}">
      <dsp:nvSpPr>
        <dsp:cNvPr id="0" name=""/>
        <dsp:cNvSpPr/>
      </dsp:nvSpPr>
      <dsp:spPr>
        <a:xfrm>
          <a:off x="4756504" y="883818"/>
          <a:ext cx="55675" cy="104676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1145F-39F3-4168-B76D-80F356191C05}">
      <dsp:nvSpPr>
        <dsp:cNvPr id="0" name=""/>
        <dsp:cNvSpPr/>
      </dsp:nvSpPr>
      <dsp:spPr>
        <a:xfrm>
          <a:off x="3974832" y="716558"/>
          <a:ext cx="415934" cy="41593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4</a:t>
          </a:r>
        </a:p>
      </dsp:txBody>
      <dsp:txXfrm>
        <a:off x="4035744" y="777470"/>
        <a:ext cx="294110" cy="294110"/>
      </dsp:txXfrm>
    </dsp:sp>
    <dsp:sp modelId="{E0F261C8-2A00-4BAD-ADEA-24CAA991C254}">
      <dsp:nvSpPr>
        <dsp:cNvPr id="0" name=""/>
        <dsp:cNvSpPr/>
      </dsp:nvSpPr>
      <dsp:spPr>
        <a:xfrm>
          <a:off x="3638144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Integrate all of your marketing efforts</a:t>
          </a:r>
        </a:p>
      </dsp:txBody>
      <dsp:txXfrm>
        <a:off x="3638144" y="1515954"/>
        <a:ext cx="1089312" cy="2116287"/>
      </dsp:txXfrm>
    </dsp:sp>
    <dsp:sp modelId="{C146386F-5D89-4BE8-88A7-59F59EE6A820}">
      <dsp:nvSpPr>
        <dsp:cNvPr id="0" name=""/>
        <dsp:cNvSpPr/>
      </dsp:nvSpPr>
      <dsp:spPr>
        <a:xfrm>
          <a:off x="4848491" y="924489"/>
          <a:ext cx="1089312" cy="7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78039-E857-401A-9F0E-CD15432DA2A4}">
      <dsp:nvSpPr>
        <dsp:cNvPr id="0" name=""/>
        <dsp:cNvSpPr/>
      </dsp:nvSpPr>
      <dsp:spPr>
        <a:xfrm>
          <a:off x="5966852" y="883818"/>
          <a:ext cx="55675" cy="104676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56BE0E-20D3-4689-9D25-6378E723D0BA}">
      <dsp:nvSpPr>
        <dsp:cNvPr id="0" name=""/>
        <dsp:cNvSpPr/>
      </dsp:nvSpPr>
      <dsp:spPr>
        <a:xfrm>
          <a:off x="5185180" y="716558"/>
          <a:ext cx="415934" cy="41593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5</a:t>
          </a:r>
        </a:p>
      </dsp:txBody>
      <dsp:txXfrm>
        <a:off x="5246092" y="777470"/>
        <a:ext cx="294110" cy="294110"/>
      </dsp:txXfrm>
    </dsp:sp>
    <dsp:sp modelId="{E9B58F0F-E937-45DE-BD66-C3BC283A1F6A}">
      <dsp:nvSpPr>
        <dsp:cNvPr id="0" name=""/>
        <dsp:cNvSpPr/>
      </dsp:nvSpPr>
      <dsp:spPr>
        <a:xfrm>
          <a:off x="4848491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Don't try to keep up with the Jones’</a:t>
          </a:r>
        </a:p>
      </dsp:txBody>
      <dsp:txXfrm>
        <a:off x="4848491" y="1515954"/>
        <a:ext cx="1089312" cy="2116287"/>
      </dsp:txXfrm>
    </dsp:sp>
    <dsp:sp modelId="{ECE32C32-5C85-44A3-A879-388CEACD1ACD}">
      <dsp:nvSpPr>
        <dsp:cNvPr id="0" name=""/>
        <dsp:cNvSpPr/>
      </dsp:nvSpPr>
      <dsp:spPr>
        <a:xfrm>
          <a:off x="6058838" y="924489"/>
          <a:ext cx="544656" cy="7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856FD-9772-4179-B661-0C532579B37E}">
      <dsp:nvSpPr>
        <dsp:cNvPr id="0" name=""/>
        <dsp:cNvSpPr/>
      </dsp:nvSpPr>
      <dsp:spPr>
        <a:xfrm>
          <a:off x="6395527" y="716558"/>
          <a:ext cx="415934" cy="41593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41" tIns="16141" rIns="16141" bIns="16141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6</a:t>
          </a:r>
        </a:p>
      </dsp:txBody>
      <dsp:txXfrm>
        <a:off x="6456439" y="777470"/>
        <a:ext cx="294110" cy="294110"/>
      </dsp:txXfrm>
    </dsp:sp>
    <dsp:sp modelId="{E4ECAF23-6140-4584-A9C0-01258008B8F1}">
      <dsp:nvSpPr>
        <dsp:cNvPr id="0" name=""/>
        <dsp:cNvSpPr/>
      </dsp:nvSpPr>
      <dsp:spPr>
        <a:xfrm>
          <a:off x="6058838" y="1298092"/>
          <a:ext cx="1089312" cy="2334149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926" tIns="165100" rIns="8592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Be entertaining, informative, and most importantly genuine</a:t>
          </a:r>
        </a:p>
      </dsp:txBody>
      <dsp:txXfrm>
        <a:off x="6058838" y="1515954"/>
        <a:ext cx="1089312" cy="21162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B53428-A6E5-4F43-A196-2D243BD7BAA0}">
      <dsp:nvSpPr>
        <dsp:cNvPr id="0" name=""/>
        <dsp:cNvSpPr/>
      </dsp:nvSpPr>
      <dsp:spPr>
        <a:xfrm>
          <a:off x="1026346" y="2078"/>
          <a:ext cx="5712081" cy="6019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Don’t duplicate your Web site, brochure, newsletter</a:t>
          </a:r>
        </a:p>
      </dsp:txBody>
      <dsp:txXfrm>
        <a:off x="1026346" y="2078"/>
        <a:ext cx="5712081" cy="601995"/>
      </dsp:txXfrm>
    </dsp:sp>
    <dsp:sp modelId="{94ECC0D5-48F0-4A8B-8DBB-324E5C252CE9}">
      <dsp:nvSpPr>
        <dsp:cNvPr id="0" name=""/>
        <dsp:cNvSpPr/>
      </dsp:nvSpPr>
      <dsp:spPr>
        <a:xfrm>
          <a:off x="401673" y="2078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1</a:t>
          </a:r>
        </a:p>
      </dsp:txBody>
      <dsp:txXfrm>
        <a:off x="401673" y="2078"/>
        <a:ext cx="624673" cy="601995"/>
      </dsp:txXfrm>
    </dsp:sp>
    <dsp:sp modelId="{D7E09C73-D0DA-4CF2-9145-A5C10322E941}">
      <dsp:nvSpPr>
        <dsp:cNvPr id="0" name=""/>
        <dsp:cNvSpPr/>
      </dsp:nvSpPr>
      <dsp:spPr>
        <a:xfrm>
          <a:off x="1026346" y="640193"/>
          <a:ext cx="5712081" cy="601995"/>
        </a:xfrm>
        <a:prstGeom prst="rect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Start with your friends</a:t>
          </a:r>
        </a:p>
      </dsp:txBody>
      <dsp:txXfrm>
        <a:off x="1026346" y="640193"/>
        <a:ext cx="5712081" cy="601995"/>
      </dsp:txXfrm>
    </dsp:sp>
    <dsp:sp modelId="{DA690115-1C19-43F5-844B-ABB87F108E93}">
      <dsp:nvSpPr>
        <dsp:cNvPr id="0" name=""/>
        <dsp:cNvSpPr/>
      </dsp:nvSpPr>
      <dsp:spPr>
        <a:xfrm>
          <a:off x="401673" y="640193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2</a:t>
          </a:r>
        </a:p>
      </dsp:txBody>
      <dsp:txXfrm>
        <a:off x="401673" y="640193"/>
        <a:ext cx="624673" cy="601995"/>
      </dsp:txXfrm>
    </dsp:sp>
    <dsp:sp modelId="{F55A9990-3735-4E20-9773-870BADC7EFA8}">
      <dsp:nvSpPr>
        <dsp:cNvPr id="0" name=""/>
        <dsp:cNvSpPr/>
      </dsp:nvSpPr>
      <dsp:spPr>
        <a:xfrm>
          <a:off x="1026346" y="1278308"/>
          <a:ext cx="5712081" cy="601995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Embrace your audience</a:t>
          </a:r>
        </a:p>
      </dsp:txBody>
      <dsp:txXfrm>
        <a:off x="1026346" y="1278308"/>
        <a:ext cx="5712081" cy="601995"/>
      </dsp:txXfrm>
    </dsp:sp>
    <dsp:sp modelId="{7E66C964-C28A-4586-9FC2-8DD2C12F63C0}">
      <dsp:nvSpPr>
        <dsp:cNvPr id="0" name=""/>
        <dsp:cNvSpPr/>
      </dsp:nvSpPr>
      <dsp:spPr>
        <a:xfrm>
          <a:off x="401673" y="1278308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3</a:t>
          </a:r>
        </a:p>
      </dsp:txBody>
      <dsp:txXfrm>
        <a:off x="401673" y="1278308"/>
        <a:ext cx="624673" cy="601995"/>
      </dsp:txXfrm>
    </dsp:sp>
    <dsp:sp modelId="{38279F96-6374-4EAA-B213-AD22574714A0}">
      <dsp:nvSpPr>
        <dsp:cNvPr id="0" name=""/>
        <dsp:cNvSpPr/>
      </dsp:nvSpPr>
      <dsp:spPr>
        <a:xfrm>
          <a:off x="1026346" y="1916423"/>
          <a:ext cx="5712081" cy="601995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Keep it personal, real &amp; authentic</a:t>
          </a:r>
        </a:p>
      </dsp:txBody>
      <dsp:txXfrm>
        <a:off x="1026346" y="1916423"/>
        <a:ext cx="5712081" cy="601995"/>
      </dsp:txXfrm>
    </dsp:sp>
    <dsp:sp modelId="{C368A7E6-DB46-4FB7-8F34-89B1D2A97E03}">
      <dsp:nvSpPr>
        <dsp:cNvPr id="0" name=""/>
        <dsp:cNvSpPr/>
      </dsp:nvSpPr>
      <dsp:spPr>
        <a:xfrm>
          <a:off x="401673" y="1916423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4</a:t>
          </a:r>
        </a:p>
      </dsp:txBody>
      <dsp:txXfrm>
        <a:off x="401673" y="1916423"/>
        <a:ext cx="624673" cy="601995"/>
      </dsp:txXfrm>
    </dsp:sp>
    <dsp:sp modelId="{F68A99A6-7140-4242-9126-553A80D91A28}">
      <dsp:nvSpPr>
        <dsp:cNvPr id="0" name=""/>
        <dsp:cNvSpPr/>
      </dsp:nvSpPr>
      <dsp:spPr>
        <a:xfrm>
          <a:off x="1026346" y="2554538"/>
          <a:ext cx="5712081" cy="601995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Use often</a:t>
          </a:r>
        </a:p>
      </dsp:txBody>
      <dsp:txXfrm>
        <a:off x="1026346" y="2554538"/>
        <a:ext cx="5712081" cy="601995"/>
      </dsp:txXfrm>
    </dsp:sp>
    <dsp:sp modelId="{20D5BC6A-AF4C-4232-ABBF-0EEC7A9A512C}">
      <dsp:nvSpPr>
        <dsp:cNvPr id="0" name=""/>
        <dsp:cNvSpPr/>
      </dsp:nvSpPr>
      <dsp:spPr>
        <a:xfrm>
          <a:off x="401673" y="2554538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5</a:t>
          </a:r>
        </a:p>
      </dsp:txBody>
      <dsp:txXfrm>
        <a:off x="401673" y="2554538"/>
        <a:ext cx="624673" cy="601995"/>
      </dsp:txXfrm>
    </dsp:sp>
    <dsp:sp modelId="{209C14F6-D1BF-470F-B8B7-FDFF2CAB2D59}">
      <dsp:nvSpPr>
        <dsp:cNvPr id="0" name=""/>
        <dsp:cNvSpPr/>
      </dsp:nvSpPr>
      <dsp:spPr>
        <a:xfrm>
          <a:off x="1026346" y="3192653"/>
          <a:ext cx="5712081" cy="601995"/>
        </a:xfrm>
        <a:prstGeom prst="rect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 maintenance time into your schedule</a:t>
          </a:r>
        </a:p>
      </dsp:txBody>
      <dsp:txXfrm>
        <a:off x="1026346" y="3192653"/>
        <a:ext cx="5712081" cy="601995"/>
      </dsp:txXfrm>
    </dsp:sp>
    <dsp:sp modelId="{3A4D09CB-CA80-4197-B957-3300C91D09F0}">
      <dsp:nvSpPr>
        <dsp:cNvPr id="0" name=""/>
        <dsp:cNvSpPr/>
      </dsp:nvSpPr>
      <dsp:spPr>
        <a:xfrm>
          <a:off x="401673" y="3192653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6</a:t>
          </a:r>
        </a:p>
      </dsp:txBody>
      <dsp:txXfrm>
        <a:off x="401673" y="3192653"/>
        <a:ext cx="624673" cy="601995"/>
      </dsp:txXfrm>
    </dsp:sp>
    <dsp:sp modelId="{DB0B0418-DCC3-4EB9-BD2D-2212B4AEC6C8}">
      <dsp:nvSpPr>
        <dsp:cNvPr id="0" name=""/>
        <dsp:cNvSpPr/>
      </dsp:nvSpPr>
      <dsp:spPr>
        <a:xfrm>
          <a:off x="1026346" y="3830768"/>
          <a:ext cx="5712081" cy="601995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830" tIns="152907" rIns="110830" bIns="15290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Encourage participation</a:t>
          </a:r>
        </a:p>
      </dsp:txBody>
      <dsp:txXfrm>
        <a:off x="1026346" y="3830768"/>
        <a:ext cx="5712081" cy="601995"/>
      </dsp:txXfrm>
    </dsp:sp>
    <dsp:sp modelId="{E36F8177-2768-4B2B-A4B7-69693DBF1676}">
      <dsp:nvSpPr>
        <dsp:cNvPr id="0" name=""/>
        <dsp:cNvSpPr/>
      </dsp:nvSpPr>
      <dsp:spPr>
        <a:xfrm>
          <a:off x="401673" y="3830768"/>
          <a:ext cx="624673" cy="60199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66" tIns="59464" rIns="75566" bIns="59464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7</a:t>
          </a:r>
        </a:p>
      </dsp:txBody>
      <dsp:txXfrm>
        <a:off x="401673" y="3830768"/>
        <a:ext cx="624673" cy="6019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5EB68-B0F3-4543-B90B-423902074CEB}">
      <dsp:nvSpPr>
        <dsp:cNvPr id="0" name=""/>
        <dsp:cNvSpPr/>
      </dsp:nvSpPr>
      <dsp:spPr>
        <a:xfrm>
          <a:off x="973190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F927B2-732D-4FD1-915A-2F3D334AF1BE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29421-A5B1-4C1B-B074-E17CF1B3EE6C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Use of Analytics tools</a:t>
          </a:r>
          <a:endParaRPr lang="en-US" sz="2000" kern="1200"/>
        </a:p>
      </dsp:txBody>
      <dsp:txXfrm>
        <a:off x="569079" y="2644614"/>
        <a:ext cx="2072362" cy="720000"/>
      </dsp:txXfrm>
    </dsp:sp>
    <dsp:sp modelId="{2CB2AD04-12F2-4F71-A329-2E732AD6BA49}">
      <dsp:nvSpPr>
        <dsp:cNvPr id="0" name=""/>
        <dsp:cNvSpPr/>
      </dsp:nvSpPr>
      <dsp:spPr>
        <a:xfrm>
          <a:off x="3408216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7F8EE7-4A19-4F79-8B23-5E9146A9866C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FBE4F-5387-4917-B490-11B846632479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Number of Shares</a:t>
          </a:r>
          <a:endParaRPr lang="en-US" sz="2000" kern="1200"/>
        </a:p>
      </dsp:txBody>
      <dsp:txXfrm>
        <a:off x="3004105" y="2644614"/>
        <a:ext cx="2072362" cy="720000"/>
      </dsp:txXfrm>
    </dsp:sp>
    <dsp:sp modelId="{8E2E58D0-9811-4A68-A48E-BEBBECE5C314}">
      <dsp:nvSpPr>
        <dsp:cNvPr id="0" name=""/>
        <dsp:cNvSpPr/>
      </dsp:nvSpPr>
      <dsp:spPr>
        <a:xfrm>
          <a:off x="5843242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0BA6DB-350F-4AB2-B158-B69A5445D7E6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C21B9-E0EA-4B68-B81E-E1FC44850A71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Number of Visits </a:t>
          </a:r>
          <a:endParaRPr lang="en-US" sz="2000" kern="1200"/>
        </a:p>
      </dsp:txBody>
      <dsp:txXfrm>
        <a:off x="5439131" y="2644614"/>
        <a:ext cx="2072362" cy="720000"/>
      </dsp:txXfrm>
    </dsp:sp>
    <dsp:sp modelId="{846FFF9A-21E8-4B41-A4BD-B1ACBAC25D9F}">
      <dsp:nvSpPr>
        <dsp:cNvPr id="0" name=""/>
        <dsp:cNvSpPr/>
      </dsp:nvSpPr>
      <dsp:spPr>
        <a:xfrm>
          <a:off x="8278268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BD7F54-65BC-4A0B-9227-2601AC723A99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BABE0-238F-4C17-938D-B727B21F0D36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/>
            <a:t>Become trending stories</a:t>
          </a:r>
          <a:endParaRPr lang="en-US" sz="2000" kern="1200"/>
        </a:p>
      </dsp:txBody>
      <dsp:txXfrm>
        <a:off x="7874157" y="2644614"/>
        <a:ext cx="2072362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9BDA30-14C6-424C-B7B6-1E7826974D33}">
      <dsp:nvSpPr>
        <dsp:cNvPr id="0" name=""/>
        <dsp:cNvSpPr/>
      </dsp:nvSpPr>
      <dsp:spPr>
        <a:xfrm>
          <a:off x="0" y="28027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8FAE02-7435-4864-8820-5D6E19FB5BCF}">
      <dsp:nvSpPr>
        <dsp:cNvPr id="0" name=""/>
        <dsp:cNvSpPr/>
      </dsp:nvSpPr>
      <dsp:spPr>
        <a:xfrm>
          <a:off x="266898" y="4411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Communication tool</a:t>
          </a:r>
        </a:p>
      </dsp:txBody>
      <dsp:txXfrm>
        <a:off x="289955" y="67167"/>
        <a:ext cx="3690468" cy="426206"/>
      </dsp:txXfrm>
    </dsp:sp>
    <dsp:sp modelId="{A3AF4AD3-05BB-4482-A2EC-C2C0E750C4DC}">
      <dsp:nvSpPr>
        <dsp:cNvPr id="0" name=""/>
        <dsp:cNvSpPr/>
      </dsp:nvSpPr>
      <dsp:spPr>
        <a:xfrm>
          <a:off x="0" y="100603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7D47C-1E00-463A-88B9-447B32A33E9F}">
      <dsp:nvSpPr>
        <dsp:cNvPr id="0" name=""/>
        <dsp:cNvSpPr/>
      </dsp:nvSpPr>
      <dsp:spPr>
        <a:xfrm>
          <a:off x="266898" y="76987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Direct customer communication</a:t>
          </a:r>
        </a:p>
      </dsp:txBody>
      <dsp:txXfrm>
        <a:off x="289955" y="792927"/>
        <a:ext cx="3690468" cy="426206"/>
      </dsp:txXfrm>
    </dsp:sp>
    <dsp:sp modelId="{773D3351-E5E6-4D97-880A-51E522C69AA0}">
      <dsp:nvSpPr>
        <dsp:cNvPr id="0" name=""/>
        <dsp:cNvSpPr/>
      </dsp:nvSpPr>
      <dsp:spPr>
        <a:xfrm>
          <a:off x="0" y="173179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66EA7D-6C60-4764-A388-A73249C3BE99}">
      <dsp:nvSpPr>
        <dsp:cNvPr id="0" name=""/>
        <dsp:cNvSpPr/>
      </dsp:nvSpPr>
      <dsp:spPr>
        <a:xfrm>
          <a:off x="266898" y="149563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Speed of feedback/results</a:t>
          </a:r>
        </a:p>
      </dsp:txBody>
      <dsp:txXfrm>
        <a:off x="289955" y="1518687"/>
        <a:ext cx="3690468" cy="426206"/>
      </dsp:txXfrm>
    </dsp:sp>
    <dsp:sp modelId="{1E1519BB-8BD5-4554-8BBA-AA1F55B1CC4C}">
      <dsp:nvSpPr>
        <dsp:cNvPr id="0" name=""/>
        <dsp:cNvSpPr/>
      </dsp:nvSpPr>
      <dsp:spPr>
        <a:xfrm>
          <a:off x="0" y="245755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B594B5-8974-48D2-8A93-453F8CDD3E07}">
      <dsp:nvSpPr>
        <dsp:cNvPr id="0" name=""/>
        <dsp:cNvSpPr/>
      </dsp:nvSpPr>
      <dsp:spPr>
        <a:xfrm>
          <a:off x="266898" y="222139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Low cost</a:t>
          </a:r>
        </a:p>
      </dsp:txBody>
      <dsp:txXfrm>
        <a:off x="289955" y="2244447"/>
        <a:ext cx="3690468" cy="426206"/>
      </dsp:txXfrm>
    </dsp:sp>
    <dsp:sp modelId="{97BDBD96-5A02-4232-94C5-1397C686AB6D}">
      <dsp:nvSpPr>
        <dsp:cNvPr id="0" name=""/>
        <dsp:cNvSpPr/>
      </dsp:nvSpPr>
      <dsp:spPr>
        <a:xfrm>
          <a:off x="0" y="318331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F55928-5777-4507-9373-36C0784B884A}">
      <dsp:nvSpPr>
        <dsp:cNvPr id="0" name=""/>
        <dsp:cNvSpPr/>
      </dsp:nvSpPr>
      <dsp:spPr>
        <a:xfrm>
          <a:off x="266898" y="294715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Reach</a:t>
          </a:r>
        </a:p>
      </dsp:txBody>
      <dsp:txXfrm>
        <a:off x="289955" y="2970207"/>
        <a:ext cx="3690468" cy="426206"/>
      </dsp:txXfrm>
    </dsp:sp>
    <dsp:sp modelId="{9BE1718C-F11C-4E5E-A8CA-2A2C54A6E110}">
      <dsp:nvSpPr>
        <dsp:cNvPr id="0" name=""/>
        <dsp:cNvSpPr/>
      </dsp:nvSpPr>
      <dsp:spPr>
        <a:xfrm>
          <a:off x="0" y="390907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8EB5C-DF49-4C73-AB83-394C1D0394DC}">
      <dsp:nvSpPr>
        <dsp:cNvPr id="0" name=""/>
        <dsp:cNvSpPr/>
      </dsp:nvSpPr>
      <dsp:spPr>
        <a:xfrm>
          <a:off x="266898" y="367291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Credibility</a:t>
          </a:r>
        </a:p>
      </dsp:txBody>
      <dsp:txXfrm>
        <a:off x="289955" y="3695967"/>
        <a:ext cx="3690468" cy="426206"/>
      </dsp:txXfrm>
    </dsp:sp>
    <dsp:sp modelId="{B8E552C2-C1D1-4C04-B528-03A2A8A3D06C}">
      <dsp:nvSpPr>
        <dsp:cNvPr id="0" name=""/>
        <dsp:cNvSpPr/>
      </dsp:nvSpPr>
      <dsp:spPr>
        <a:xfrm>
          <a:off x="0" y="4634830"/>
          <a:ext cx="5337975" cy="40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7D65F8-1C42-4485-B5A7-7BF55D33BCB6}">
      <dsp:nvSpPr>
        <dsp:cNvPr id="0" name=""/>
        <dsp:cNvSpPr/>
      </dsp:nvSpPr>
      <dsp:spPr>
        <a:xfrm>
          <a:off x="266898" y="4398670"/>
          <a:ext cx="3736582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234" tIns="0" rIns="14123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Customer service</a:t>
          </a:r>
        </a:p>
      </dsp:txBody>
      <dsp:txXfrm>
        <a:off x="289955" y="4421727"/>
        <a:ext cx="3690468" cy="4262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E5E935-35DF-408B-BFF6-6E211B4CD18C}">
      <dsp:nvSpPr>
        <dsp:cNvPr id="0" name=""/>
        <dsp:cNvSpPr/>
      </dsp:nvSpPr>
      <dsp:spPr>
        <a:xfrm>
          <a:off x="1239398" y="450324"/>
          <a:ext cx="1304895" cy="13048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70C12E-72E3-4EC8-BC33-3209A927B0A1}">
      <dsp:nvSpPr>
        <dsp:cNvPr id="0" name=""/>
        <dsp:cNvSpPr/>
      </dsp:nvSpPr>
      <dsp:spPr>
        <a:xfrm>
          <a:off x="441962" y="2112625"/>
          <a:ext cx="289976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Reputational and financial risks</a:t>
          </a:r>
        </a:p>
      </dsp:txBody>
      <dsp:txXfrm>
        <a:off x="441962" y="2112625"/>
        <a:ext cx="2899768" cy="720000"/>
      </dsp:txXfrm>
    </dsp:sp>
    <dsp:sp modelId="{966192C3-32CD-4FCB-8F0E-EE579371F364}">
      <dsp:nvSpPr>
        <dsp:cNvPr id="0" name=""/>
        <dsp:cNvSpPr/>
      </dsp:nvSpPr>
      <dsp:spPr>
        <a:xfrm>
          <a:off x="4646627" y="450324"/>
          <a:ext cx="1304895" cy="13048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4215CD-5E52-425C-9A2C-724D4851A061}">
      <dsp:nvSpPr>
        <dsp:cNvPr id="0" name=""/>
        <dsp:cNvSpPr/>
      </dsp:nvSpPr>
      <dsp:spPr>
        <a:xfrm>
          <a:off x="3849190" y="2112625"/>
          <a:ext cx="289976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Information security risks</a:t>
          </a:r>
        </a:p>
      </dsp:txBody>
      <dsp:txXfrm>
        <a:off x="3849190" y="2112625"/>
        <a:ext cx="2899768" cy="720000"/>
      </dsp:txXfrm>
    </dsp:sp>
    <dsp:sp modelId="{7165A6D1-89B2-43FA-BFE8-52282B61F69A}">
      <dsp:nvSpPr>
        <dsp:cNvPr id="0" name=""/>
        <dsp:cNvSpPr/>
      </dsp:nvSpPr>
      <dsp:spPr>
        <a:xfrm>
          <a:off x="8053855" y="450324"/>
          <a:ext cx="1304895" cy="13048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AE2B6D-C0A1-4160-B237-DA78F8FE6462}">
      <dsp:nvSpPr>
        <dsp:cNvPr id="0" name=""/>
        <dsp:cNvSpPr/>
      </dsp:nvSpPr>
      <dsp:spPr>
        <a:xfrm>
          <a:off x="7256418" y="2112625"/>
          <a:ext cx="289976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Legal risks</a:t>
          </a:r>
        </a:p>
      </dsp:txBody>
      <dsp:txXfrm>
        <a:off x="7256418" y="2112625"/>
        <a:ext cx="2899768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jpeg>
</file>

<file path=ppt/media/image21.jpe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2C934-FC96-224F-A653-54CA9D495DC6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40E90-D6E4-5440-BF5D-B99246EA3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4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877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724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058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 sz="12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370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596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90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334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92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831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78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840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054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231775" indent="-231775">
              <a:lnSpc>
                <a:spcPct val="80000"/>
              </a:lnSpc>
              <a:buFontTx/>
              <a:buAutoNum type="arabicPeriod"/>
            </a:pPr>
            <a:endParaRPr lang="x-none" altLang="x-none" sz="8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2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192088" indent="-192088" eaLnBrk="1" hangingPunct="1">
              <a:buFontTx/>
              <a:buAutoNum type="arabicPeriod"/>
            </a:pPr>
            <a:endParaRPr lang="x-none" altLang="x-none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7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02B46-9C66-43E3-82A6-109034F334C1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9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6590-A9DE-4B68-A9DB-5057854440A3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29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9EB8D-51D3-492F-864B-58D8C2ECDE39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67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34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7AD9-8861-4DE0-B50C-E97F96B32A19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EF07-C70A-4499-B5A2-96CD32A6F3E0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86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C7130-67C0-4785-8555-79256F4CBA24}" type="datetime1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2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FBEDE-1242-4781-94BE-3D1EE120D753}" type="datetime1">
              <a:rPr lang="en-US" smtClean="0"/>
              <a:t>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9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32B8-BCED-42DE-BA4E-C8AA7974DAA7}" type="datetime1">
              <a:rPr lang="en-US" smtClean="0"/>
              <a:t>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7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36599-E50F-4DAD-8B7B-165FCDBCD3DA}" type="datetime1">
              <a:rPr lang="en-US" smtClean="0"/>
              <a:t>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8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739C-BDDB-49DA-90C6-E31DA0099AA5}" type="datetime1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9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C5D9-AAEF-417C-AB16-EC54D1F2B0A2}" type="datetime1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7F0A9-8655-4294-BB72-3BC908640782}" type="datetime1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D647B-BB05-F04D-9709-C8AFC2DA9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3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press.linkedin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witt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Second_Life" TargetMode="External"/><Relationship Id="rId5" Type="http://schemas.openxmlformats.org/officeDocument/2006/relationships/hyperlink" Target="http://en.wikipedia.org/wiki/World_of_Warcraft" TargetMode="External"/><Relationship Id="rId4" Type="http://schemas.openxmlformats.org/officeDocument/2006/relationships/hyperlink" Target="http://en.wikipedia.org/wiki/Faceboo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4" name="Text Box 2060"/>
          <p:cNvSpPr txBox="1">
            <a:spLocks noChangeArrowheads="1"/>
          </p:cNvSpPr>
          <p:nvPr/>
        </p:nvSpPr>
        <p:spPr bwMode="auto">
          <a:xfrm>
            <a:off x="-7119" y="2110137"/>
            <a:ext cx="10640754" cy="127262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6600" b="1" kern="12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Impact of Social Media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07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20662" y="5401050"/>
            <a:ext cx="8478457" cy="1272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5" name="Group 84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50AAA-2A57-4A5B-A63A-17586DD8D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64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586307" y="731703"/>
            <a:ext cx="7490119" cy="4487412"/>
          </a:xfr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81000" indent="-381000">
              <a:buNone/>
            </a:pPr>
            <a:r>
              <a:rPr lang="en-US" altLang="x-none" sz="3200" dirty="0"/>
              <a:t>Top 5 best practices: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Who do you want to be?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Think SEO (Search Engine Optimization).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Be active/share.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Follow industry influencers and companies/groups of interest.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Aim to chat, not sell.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</p:txBody>
      </p:sp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1524001" y="445444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2" name="Rectangle 4"/>
          <p:cNvSpPr>
            <a:spLocks noChangeArrowheads="1"/>
          </p:cNvSpPr>
          <p:nvPr/>
        </p:nvSpPr>
        <p:spPr bwMode="auto">
          <a:xfrm>
            <a:off x="1524001" y="23409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1524001" y="40554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2294" name="Rectangle 6"/>
          <p:cNvSpPr>
            <a:spLocks noChangeArrowheads="1"/>
          </p:cNvSpPr>
          <p:nvPr/>
        </p:nvSpPr>
        <p:spPr bwMode="auto">
          <a:xfrm>
            <a:off x="1524001" y="8740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endParaRPr lang="x-none" altLang="x-none"/>
          </a:p>
        </p:txBody>
      </p:sp>
      <p:sp>
        <p:nvSpPr>
          <p:cNvPr id="12295" name="Rectangle 7"/>
          <p:cNvSpPr>
            <a:spLocks noChangeArrowheads="1"/>
          </p:cNvSpPr>
          <p:nvPr/>
        </p:nvSpPr>
        <p:spPr bwMode="auto">
          <a:xfrm>
            <a:off x="1524001" y="33505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pic>
        <p:nvPicPr>
          <p:cNvPr id="12296" name="Picture 11" descr="twitter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67" y="1826774"/>
            <a:ext cx="3151408" cy="82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AB9C4-4E9A-45E8-8763-40C0456C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73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616571" y="1731319"/>
            <a:ext cx="7769225" cy="4648200"/>
          </a:xfr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381000" indent="-381000">
              <a:buNone/>
            </a:pPr>
            <a:r>
              <a:rPr lang="en-US" altLang="x-none" sz="3200" dirty="0"/>
              <a:t>Top 5 best practices: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Think SEO (Search Engine Optimization).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Be active/share.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Follow industry influencers and companies/groups of interest.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Aim to chat, not sell.</a:t>
            </a:r>
          </a:p>
          <a:p>
            <a:pPr marL="381000" indent="-381000">
              <a:buFontTx/>
              <a:buAutoNum type="arabicPeriod"/>
            </a:pPr>
            <a:r>
              <a:rPr lang="en-US" altLang="x-none" dirty="0"/>
              <a:t>Don’t talk about your new shoes!</a:t>
            </a:r>
          </a:p>
          <a:p>
            <a:pPr marL="381000" indent="-381000">
              <a:buFontTx/>
              <a:buAutoNum type="arabicPeriod"/>
            </a:pPr>
            <a:endParaRPr lang="en-US" altLang="x-none" dirty="0"/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1524001" y="445444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1524001" y="23409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1524001" y="40554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3318" name="Rectangle 6"/>
          <p:cNvSpPr>
            <a:spLocks noChangeArrowheads="1"/>
          </p:cNvSpPr>
          <p:nvPr/>
        </p:nvSpPr>
        <p:spPr bwMode="auto">
          <a:xfrm>
            <a:off x="1524001" y="8740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endParaRPr lang="x-none" altLang="x-none"/>
          </a:p>
        </p:txBody>
      </p:sp>
      <p:sp>
        <p:nvSpPr>
          <p:cNvPr id="13319" name="Rectangle 7"/>
          <p:cNvSpPr>
            <a:spLocks noChangeArrowheads="1"/>
          </p:cNvSpPr>
          <p:nvPr/>
        </p:nvSpPr>
        <p:spPr bwMode="auto">
          <a:xfrm>
            <a:off x="1524001" y="335056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pic>
        <p:nvPicPr>
          <p:cNvPr id="13320" name="Picture 4" descr="Home">
            <a:hlinkClick r:id="rId3" tooltip="Hom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" y="719782"/>
            <a:ext cx="29718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15F8A3-CBD5-45A4-B0FA-EFBBB0354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46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3" descr="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304801"/>
            <a:ext cx="1482725" cy="557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6" descr="LinkedIn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1" y="533401"/>
            <a:ext cx="143351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Picture 4" descr="twitter_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838201"/>
            <a:ext cx="189865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2055056" y="1676399"/>
            <a:ext cx="8425375" cy="4648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>
            <a:lvl1pPr marL="381000" indent="-381000"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x-none" sz="3200" dirty="0">
                <a:latin typeface="Arial Narrow" charset="0"/>
              </a:rPr>
              <a:t>Tips for all platforms:</a:t>
            </a:r>
          </a:p>
          <a:p>
            <a:pPr eaLnBrk="1" hangingPunct="1">
              <a:spcBef>
                <a:spcPct val="20000"/>
              </a:spcBef>
              <a:buFontTx/>
              <a:buAutoNum type="arabicPeriod"/>
            </a:pPr>
            <a:endParaRPr lang="en-US" altLang="x-none" dirty="0">
              <a:latin typeface="Arial Narrow" charset="0"/>
            </a:endParaRP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Have a consistent brand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Engage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If it’s posted, it’s public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A little self-promotion goes a long way, but braggers are equally if not more annoying online than they are in person.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You don’t have to be everywhere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x-none" dirty="0">
                <a:latin typeface="Arial Narrow" charset="0"/>
              </a:rPr>
              <a:t>Connect virtually. Bond locally.</a:t>
            </a:r>
          </a:p>
          <a:p>
            <a:pPr eaLnBrk="1" hangingPunct="1">
              <a:spcBef>
                <a:spcPct val="20000"/>
              </a:spcBef>
              <a:buFontTx/>
              <a:buAutoNum type="arabicPeriod"/>
            </a:pPr>
            <a:endParaRPr lang="en-US" altLang="x-none" dirty="0">
              <a:latin typeface="Arial Narrow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E0A041-D118-4D20-A974-0572574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53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x-none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Measure Success</a:t>
            </a:r>
          </a:p>
        </p:txBody>
      </p:sp>
      <p:graphicFrame>
        <p:nvGraphicFramePr>
          <p:cNvPr id="16388" name="TextBox 1">
            <a:extLst>
              <a:ext uri="{FF2B5EF4-FFF2-40B4-BE49-F238E27FC236}">
                <a16:creationId xmlns:a16="http://schemas.microsoft.com/office/drawing/2014/main" id="{442740BE-D880-43B4-8062-CF82EEF1FE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25926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35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How to Measure Success</a:t>
            </a:r>
          </a:p>
        </p:txBody>
      </p:sp>
      <p:pic>
        <p:nvPicPr>
          <p:cNvPr id="18435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09800" y="2046289"/>
            <a:ext cx="7772400" cy="3984625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BF7A93-7D34-4BCE-803C-A5A1F5553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2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How to Measure Success</a:t>
            </a:r>
          </a:p>
        </p:txBody>
      </p:sp>
      <p:pic>
        <p:nvPicPr>
          <p:cNvPr id="19459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59114" y="1981200"/>
            <a:ext cx="6073775" cy="41148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44C12-A7DE-4ED1-A0DD-E18F3087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5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824C2130-5179-4469-8711-B22B51BE9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78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65759"/>
            <a:ext cx="7769352" cy="13258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Benefits of Social Media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248" y="2209800"/>
            <a:ext cx="5887479" cy="4010025"/>
          </a:xfrm>
        </p:spPr>
        <p:txBody>
          <a:bodyPr anchor="t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Marketing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Selling and promoting the university to students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Academics, research, sports</a:t>
            </a:r>
          </a:p>
          <a:p>
            <a:r>
              <a:rPr lang="en-US" sz="2000">
                <a:solidFill>
                  <a:srgbClr val="FFFFFF"/>
                </a:solidFill>
              </a:rPr>
              <a:t>Brand recognition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University accomplishments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Selling and promoting the university to alumni, businesses and potential donors</a:t>
            </a:r>
          </a:p>
          <a:p>
            <a:r>
              <a:rPr lang="en-US" sz="2000">
                <a:solidFill>
                  <a:srgbClr val="FFFFFF"/>
                </a:solidFill>
              </a:rPr>
              <a:t>Human resources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Job postings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9DAD-67A3-4676-A56E-25484E4A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16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Benefits of Social Media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510715-A928-4104-BC3D-73609DAE99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69509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4FB961-B0EE-4106-9986-96AA1DF7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61737"/>
            <a:ext cx="2149361" cy="1870055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52604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5213" y="731520"/>
            <a:ext cx="6089904" cy="142646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Social Media Risks and Concerns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920FA-AF10-44B6-A793-62E9A812E1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6939361"/>
              </p:ext>
            </p:extLst>
          </p:nvPr>
        </p:nvGraphicFramePr>
        <p:xfrm>
          <a:off x="788988" y="2798763"/>
          <a:ext cx="10598150" cy="3282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735362-8052-48AA-BFD2-6B82A9579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b="1" dirty="0"/>
              <a:t>Regulatory Risks and Concerns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/>
              <a:t>FERPA, Family Educational Rights and Privacy Act </a:t>
            </a:r>
          </a:p>
          <a:p>
            <a:r>
              <a:rPr lang="en-US" sz="2400"/>
              <a:t>HIPAA, Health Insurance Portability and Accountability Act </a:t>
            </a:r>
          </a:p>
          <a:p>
            <a:pPr>
              <a:buNone/>
            </a:pPr>
            <a:endParaRPr lang="en-US" sz="2400"/>
          </a:p>
          <a:p>
            <a:pPr lvl="1"/>
            <a:r>
              <a:rPr lang="en-US" dirty="0"/>
              <a:t>Require the non-disclosure of personal private student and patient data.</a:t>
            </a:r>
          </a:p>
          <a:p>
            <a:pPr lvl="1"/>
            <a:r>
              <a:rPr lang="en-US" dirty="0"/>
              <a:t>Require notification if personal private data is disclosed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47485-F806-488C-9DFB-47A18BC61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4105" y="802956"/>
            <a:ext cx="4977976" cy="1038724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dirty="0">
                <a:solidFill>
                  <a:srgbClr val="000000"/>
                </a:solidFill>
                <a:latin typeface="Britannic Bold" panose="020B0903060703020204" pitchFamily="34" charset="0"/>
              </a:rPr>
              <a:t>#Today’s Contents </a:t>
            </a:r>
          </a:p>
        </p:txBody>
      </p:sp>
      <p:pic>
        <p:nvPicPr>
          <p:cNvPr id="3074" name="Picture 2" descr="mage result for social media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0" r="14254" b="-2"/>
          <a:stretch/>
        </p:blipFill>
        <p:spPr bwMode="auto"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101" name="Rectangle 4">
            <a:extLst>
              <a:ext uri="{FF2B5EF4-FFF2-40B4-BE49-F238E27FC236}">
                <a16:creationId xmlns:a16="http://schemas.microsoft.com/office/drawing/2014/main" id="{A036C75A-6F7C-4AD8-B593-C869235FCE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3252137"/>
              </p:ext>
            </p:extLst>
          </p:nvPr>
        </p:nvGraphicFramePr>
        <p:xfrm>
          <a:off x="5614876" y="2034862"/>
          <a:ext cx="6156414" cy="4334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F6C085-955C-452B-95F8-79679CEA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12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Regulatory Risks and Concerns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/>
              <a:t>Section 230 of the Communications Decency Act of 1996</a:t>
            </a:r>
          </a:p>
          <a:p>
            <a:pPr lvl="1"/>
            <a:r>
              <a:rPr lang="en-US" dirty="0"/>
              <a:t>Section 230(c)(1) provides immunity from liability for providers and users of an "interactive computer service" who publish information provided by others:</a:t>
            </a:r>
          </a:p>
          <a:p>
            <a:pPr lvl="1"/>
            <a:r>
              <a:rPr lang="en-US" dirty="0"/>
              <a:t>This means your ISP or the social media provider is not responsible for anything that is posted on their web site (except for what provider posts).</a:t>
            </a:r>
          </a:p>
          <a:p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6A0D6-1CA3-4854-B7A3-B9503B660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Reputational and financial risks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015" y="1856935"/>
            <a:ext cx="8792308" cy="4532407"/>
          </a:xfrm>
        </p:spPr>
        <p:txBody>
          <a:bodyPr anchor="t">
            <a:normAutofit fontScale="925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Making the news for all the wrong reasons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Security breaches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Posting of personal private data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Posting of embarrassing information (data, reports, photos, videos)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Re-posting of data: e-mails, memos, reports, employee rants can be resent by recipients to a much larger and unintended audiences.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“Name squatting” or “Brand hijacking” when a third party uses your company name or logos without your permission in social media.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Consequences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Cost of corrective actions and damage control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Loss of donations, grants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Lawsuits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E081B-91CC-4F49-8286-4B2890928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Information security risks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248" y="2174358"/>
            <a:ext cx="7731642" cy="4045467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Introduction of viruses/malware to the corporate network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Security breaches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Loss of productivity / downtime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Consequences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Reputational damage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Regulatory fines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9537-3883-4636-B0C8-4DDDC9B3A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85016AEC-0320-4ED0-8ECB-FE11DDDFE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D3CDB30C-1F82-41E6-A067-831D6E891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2DDA86DD-F997-4F66-A87C-5B58AB6D1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D241B827-437E-40A3-A732-669230D6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</p:spPr>
        <p:txBody>
          <a:bodyPr>
            <a:normAutofit/>
          </a:bodyPr>
          <a:lstStyle/>
          <a:p>
            <a:r>
              <a:rPr lang="en-US"/>
              <a:t>Legal risks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2081719"/>
            <a:ext cx="10246468" cy="3718349"/>
          </a:xfrm>
        </p:spPr>
        <p:txBody>
          <a:bodyPr>
            <a:normAutofit/>
          </a:bodyPr>
          <a:lstStyle/>
          <a:p>
            <a:r>
              <a:rPr lang="en-US" sz="1800" dirty="0"/>
              <a:t>Disclosure of sensitive or protected information:</a:t>
            </a:r>
          </a:p>
          <a:p>
            <a:pPr lvl="1"/>
            <a:r>
              <a:rPr lang="en-US" sz="1800" dirty="0"/>
              <a:t>An employee could unwittingly click on links to spam or phishing schemes or download malicious code on to the university network</a:t>
            </a:r>
          </a:p>
          <a:p>
            <a:endParaRPr lang="en-US" sz="1800" dirty="0"/>
          </a:p>
          <a:p>
            <a:r>
              <a:rPr lang="en-US" sz="1800" dirty="0"/>
              <a:t>Regulatory violations</a:t>
            </a:r>
          </a:p>
          <a:p>
            <a:endParaRPr lang="en-US" sz="1800" dirty="0"/>
          </a:p>
          <a:p>
            <a:r>
              <a:rPr lang="en-US" sz="1800" dirty="0"/>
              <a:t>Discovery and preservation issues:</a:t>
            </a:r>
          </a:p>
          <a:p>
            <a:pPr lvl="1"/>
            <a:r>
              <a:rPr lang="en-US" sz="1800" dirty="0"/>
              <a:t>Ensure that data can be preserved, retrieved and produced if required </a:t>
            </a:r>
          </a:p>
          <a:p>
            <a:pPr lvl="1"/>
            <a:r>
              <a:rPr lang="en-US" sz="1800" dirty="0"/>
              <a:t>Just because an attorney is cc’d, does not make it privileged</a:t>
            </a:r>
          </a:p>
          <a:p>
            <a:pPr lvl="1"/>
            <a:r>
              <a:rPr lang="en-US" sz="1800" dirty="0"/>
              <a:t>If a privilege exists, it can be lost:</a:t>
            </a:r>
          </a:p>
          <a:p>
            <a:pPr lvl="2"/>
            <a:r>
              <a:rPr lang="en-US" sz="1800" dirty="0"/>
              <a:t>Once communications are shared with others, any privilege of confidentiality will be lost.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B89A0-A867-4433-8E62-62655DEE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Business Risks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834" y="194553"/>
            <a:ext cx="8151117" cy="6459165"/>
          </a:xfrm>
        </p:spPr>
        <p:txBody>
          <a:bodyPr anchor="ctr">
            <a:normAutofit/>
          </a:bodyPr>
          <a:lstStyle/>
          <a:p>
            <a:r>
              <a:rPr lang="en-US" dirty="0"/>
              <a:t>Here are five primary business risks associated with the use of social media: </a:t>
            </a:r>
          </a:p>
          <a:p>
            <a:pPr lvl="1"/>
            <a:r>
              <a:rPr lang="en-US" sz="2800" dirty="0"/>
              <a:t>Introduction of viruses/malware to the corporate network; </a:t>
            </a:r>
          </a:p>
          <a:p>
            <a:pPr lvl="1"/>
            <a:r>
              <a:rPr lang="en-US" sz="2800" dirty="0"/>
              <a:t>Brand hijacking, such as a brand being impersonated on Twitter; </a:t>
            </a:r>
          </a:p>
          <a:p>
            <a:pPr lvl="1"/>
            <a:r>
              <a:rPr lang="en-US" sz="2800" dirty="0"/>
              <a:t>Unclear or undefined content rights to information posted on social media sites; </a:t>
            </a:r>
          </a:p>
          <a:p>
            <a:pPr lvl="1"/>
            <a:r>
              <a:rPr lang="en-US" sz="2800" dirty="0"/>
              <a:t>Unrealistic customer expectations of service through the ability to communicate with companies online 24/7; and </a:t>
            </a:r>
          </a:p>
          <a:p>
            <a:pPr lvl="1"/>
            <a:r>
              <a:rPr lang="en-US" sz="2800" dirty="0"/>
              <a:t>Noncompliance with record management regulations because of mismanagement of electronic communications.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0FED8-EC84-4B90-9B3C-8520D862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09115B9-5BFD-478D-9C87-29ADB3AF1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57F946-2E03-4DE1-91F8-25BEDC663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-2"/>
            <a:ext cx="3468234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598881B-E007-4AAF-BA50-0AD618219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87A6DD9E-16A5-46AE-A522-D46D6BEDF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734193" y="1673489"/>
            <a:ext cx="5116846" cy="2788920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Social Media Risk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1351" y="841246"/>
            <a:ext cx="8160045" cy="571519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Policies and procedures address at least: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What is social media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Acceptable and authorized use of social media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Posting rules/requirements for data, videos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What is not allowed (rants, threatening, hateful or sexual content, bad mouthing employees, etc.)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Rules for friending between employees, supervisors, students and faculty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Regulatory requirements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Copyright rules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Intellectual property rules</a:t>
            </a:r>
          </a:p>
          <a:p>
            <a:pPr lvl="1"/>
            <a:endParaRPr lang="en-US" sz="2800" dirty="0">
              <a:solidFill>
                <a:schemeClr val="tx2"/>
              </a:solidFill>
            </a:endParaRPr>
          </a:p>
          <a:p>
            <a:pPr lvl="1">
              <a:buNone/>
            </a:pP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3E34F-69E5-459E-A7AE-3128DAB1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blurred public library with bookshelves">
            <a:extLst>
              <a:ext uri="{FF2B5EF4-FFF2-40B4-BE49-F238E27FC236}">
                <a16:creationId xmlns:a16="http://schemas.microsoft.com/office/drawing/2014/main" id="{06184297-6E8B-4AF4-84E5-89E9D6875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3" r="25883" b="-1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65759"/>
            <a:ext cx="7769352" cy="13258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Social Media Risk Controls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740" y="1871024"/>
            <a:ext cx="6614809" cy="4621217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Communications: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Communicate to all personnel (and students) the social media policies and procedures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Periodic communications regarding social media acceptable use</a:t>
            </a:r>
          </a:p>
          <a:p>
            <a:pPr lvl="2"/>
            <a:r>
              <a:rPr lang="en-US" sz="2800" dirty="0">
                <a:solidFill>
                  <a:srgbClr val="FFFFFF"/>
                </a:solidFill>
              </a:rPr>
              <a:t>i.e. if an employee uses the university’s name for a personal post are they required to include a disclaimer.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Communicate when and how to notify management of policy violations.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52371-9C4B-4622-93EB-760839870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26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Social Media Risk Controls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740" y="2174358"/>
            <a:ext cx="8572890" cy="445990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Training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Social media use training for users that will use social media as part of their job function or for research purposes 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Provide a webinar on social media use, risks, and your policies and procedures 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Social media use and regulatory requirements / restrictions (clearly defining that posting private patient or student is not allowed)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4D479-5788-43E0-86D8-E9FB97FBA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/>
              <a:t>Social Media Risk Controls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98" y="2174358"/>
            <a:ext cx="8696527" cy="4045467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Information Technology Controls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Antivirus/malware software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Firewalls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Logging and monitoring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Security controls implemented on your social media site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Scanning the social media sites for your data</a:t>
            </a:r>
          </a:p>
          <a:p>
            <a:pPr lvl="2"/>
            <a:r>
              <a:rPr lang="en-US" sz="2800" dirty="0">
                <a:solidFill>
                  <a:schemeClr val="bg1"/>
                </a:solidFill>
              </a:rPr>
              <a:t>You can set up Google for “Social Mention” alerts when your university or president name is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F206CA-6A63-4889-B600-4A861A046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Question mark on green pastel background">
            <a:extLst>
              <a:ext uri="{FF2B5EF4-FFF2-40B4-BE49-F238E27FC236}">
                <a16:creationId xmlns:a16="http://schemas.microsoft.com/office/drawing/2014/main" id="{C4309D73-82C1-41FA-9872-3932DFEE03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5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652" y="2209801"/>
            <a:ext cx="6359076" cy="2432537"/>
          </a:xfrm>
        </p:spPr>
        <p:txBody>
          <a:bodyPr anchor="t">
            <a:normAutofit fontScale="85000" lnSpcReduction="20000"/>
          </a:bodyPr>
          <a:lstStyle/>
          <a:p>
            <a:endParaRPr lang="en-US" sz="7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</a:pPr>
            <a:endParaRPr lang="en-US" sz="7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None/>
            </a:pPr>
            <a:r>
              <a:rPr lang="en-US" sz="7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 Time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703AF4-2A6E-4989-BE31-FF7ADD52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29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77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613014" y="980141"/>
            <a:ext cx="3917325" cy="5201204"/>
          </a:xfrm>
        </p:spPr>
        <p:txBody>
          <a:bodyPr anchor="ctr">
            <a:normAutofit/>
          </a:bodyPr>
          <a:lstStyle/>
          <a:p>
            <a:r>
              <a:rPr lang="en-US" altLang="x-none" sz="4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Overview: </a:t>
            </a:r>
            <a:br>
              <a:rPr lang="en-US" altLang="x-none" sz="4800" b="1" dirty="0">
                <a:solidFill>
                  <a:schemeClr val="bg1"/>
                </a:solidFill>
                <a:latin typeface="Britannic Bold" panose="020B0903060703020204" pitchFamily="34" charset="0"/>
              </a:rPr>
            </a:br>
            <a:r>
              <a:rPr lang="en-US" altLang="x-none" sz="4800" b="1" dirty="0">
                <a:solidFill>
                  <a:schemeClr val="bg1"/>
                </a:solidFill>
                <a:latin typeface="Britannic Bold" panose="020B0903060703020204" pitchFamily="34" charset="0"/>
              </a:rPr>
              <a:t>#</a:t>
            </a:r>
            <a:r>
              <a:rPr lang="en-US" altLang="x-none" sz="3200" dirty="0">
                <a:solidFill>
                  <a:schemeClr val="bg1"/>
                </a:solidFill>
              </a:rPr>
              <a:t>What is Social Media?</a:t>
            </a:r>
            <a:endParaRPr lang="en-US" altLang="x-none" sz="4800" dirty="0">
              <a:solidFill>
                <a:schemeClr val="bg1"/>
              </a:solidFill>
            </a:endParaRPr>
          </a:p>
        </p:txBody>
      </p:sp>
      <p:graphicFrame>
        <p:nvGraphicFramePr>
          <p:cNvPr id="5124" name="Content Placeholder 2">
            <a:extLst>
              <a:ext uri="{FF2B5EF4-FFF2-40B4-BE49-F238E27FC236}">
                <a16:creationId xmlns:a16="http://schemas.microsoft.com/office/drawing/2014/main" id="{261376F6-6C7F-4868-8DEC-BC938AFEB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4010052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3074F5-A605-494A-867E-F64BD6D8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8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71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0" name="Freeform: Shape 73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51" name="Freeform: Shape 75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841248" y="704850"/>
            <a:ext cx="3785616" cy="2978150"/>
          </a:xfrm>
        </p:spPr>
        <p:txBody>
          <a:bodyPr anchor="b">
            <a:normAutofit/>
          </a:bodyPr>
          <a:lstStyle/>
          <a:p>
            <a:r>
              <a:rPr lang="en-US" altLang="x-none" dirty="0"/>
              <a:t>#Overview: Types of Social Media Services 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6038849" y="704849"/>
            <a:ext cx="5979591" cy="5657039"/>
          </a:xfrm>
        </p:spPr>
        <p:txBody>
          <a:bodyPr anchor="ctr">
            <a:normAutofit/>
          </a:bodyPr>
          <a:lstStyle/>
          <a:p>
            <a:r>
              <a:rPr lang="en-US" altLang="x-none" sz="2100" dirty="0">
                <a:solidFill>
                  <a:schemeClr val="bg1"/>
                </a:solidFill>
              </a:rPr>
              <a:t>Bookmarking Sites and Social News Sites (</a:t>
            </a:r>
            <a:r>
              <a:rPr lang="en-US" altLang="x-none" sz="2100" u="sng" dirty="0">
                <a:solidFill>
                  <a:schemeClr val="bg1"/>
                </a:solidFill>
              </a:rPr>
              <a:t>Digg</a:t>
            </a:r>
            <a:r>
              <a:rPr lang="en-US" altLang="x-none" sz="21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x-none" sz="2100" dirty="0">
                <a:solidFill>
                  <a:schemeClr val="bg1"/>
                </a:solidFill>
              </a:rPr>
              <a:t>Blogs and Microblogs (</a:t>
            </a:r>
            <a:r>
              <a:rPr lang="en-US" altLang="x-none" sz="2100" dirty="0">
                <a:solidFill>
                  <a:schemeClr val="bg1"/>
                </a:solidFill>
                <a:hlinkClick r:id="rId3" tooltip="Twitter"/>
              </a:rPr>
              <a:t>Twitter</a:t>
            </a:r>
            <a:r>
              <a:rPr lang="en-US" altLang="x-none" sz="2100" dirty="0">
                <a:solidFill>
                  <a:schemeClr val="bg1"/>
                </a:solidFill>
              </a:rPr>
              <a:t>, </a:t>
            </a:r>
            <a:r>
              <a:rPr lang="en-US" altLang="x-none" sz="2100" u="sng" dirty="0">
                <a:solidFill>
                  <a:schemeClr val="bg1"/>
                </a:solidFill>
              </a:rPr>
              <a:t>Tumblr</a:t>
            </a:r>
            <a:r>
              <a:rPr lang="en-US" altLang="x-none" sz="2100" dirty="0">
                <a:solidFill>
                  <a:schemeClr val="bg1"/>
                </a:solidFill>
              </a:rPr>
              <a:t>) </a:t>
            </a:r>
          </a:p>
          <a:p>
            <a:r>
              <a:rPr lang="en-US" altLang="x-none" sz="2100" dirty="0">
                <a:solidFill>
                  <a:schemeClr val="bg1"/>
                </a:solidFill>
              </a:rPr>
              <a:t>Social Networking Sites (</a:t>
            </a:r>
            <a:r>
              <a:rPr lang="en-US" altLang="x-none" sz="2100" dirty="0">
                <a:solidFill>
                  <a:schemeClr val="bg1"/>
                </a:solidFill>
                <a:hlinkClick r:id="rId4" tooltip="Facebook"/>
              </a:rPr>
              <a:t>Facebook</a:t>
            </a:r>
            <a:r>
              <a:rPr lang="en-US" altLang="x-none" sz="2100" dirty="0">
                <a:solidFill>
                  <a:schemeClr val="bg1"/>
                </a:solidFill>
              </a:rPr>
              <a:t>, </a:t>
            </a:r>
            <a:r>
              <a:rPr lang="en-US" altLang="x-none" sz="2100" u="sng" dirty="0">
                <a:solidFill>
                  <a:schemeClr val="bg1"/>
                </a:solidFill>
              </a:rPr>
              <a:t>Google+</a:t>
            </a:r>
            <a:r>
              <a:rPr lang="en-US" altLang="x-none" sz="21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x-none" sz="2100" dirty="0">
                <a:solidFill>
                  <a:schemeClr val="bg1"/>
                </a:solidFill>
              </a:rPr>
              <a:t>Shopping Sites (</a:t>
            </a:r>
            <a:r>
              <a:rPr lang="en-US" altLang="x-none" sz="2100" u="sng" dirty="0">
                <a:solidFill>
                  <a:schemeClr val="bg1"/>
                </a:solidFill>
              </a:rPr>
              <a:t>Amazon</a:t>
            </a:r>
            <a:r>
              <a:rPr lang="en-US" altLang="x-none" sz="21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x-none" sz="2100" dirty="0">
                <a:solidFill>
                  <a:schemeClr val="bg1"/>
                </a:solidFill>
              </a:rPr>
              <a:t>Multimedia Sharing (</a:t>
            </a:r>
            <a:r>
              <a:rPr lang="en-US" altLang="x-none" sz="2100" u="sng" dirty="0">
                <a:solidFill>
                  <a:schemeClr val="bg1"/>
                </a:solidFill>
              </a:rPr>
              <a:t>YouTube</a:t>
            </a:r>
            <a:r>
              <a:rPr lang="en-US" altLang="x-none" sz="2100" dirty="0">
                <a:solidFill>
                  <a:schemeClr val="bg1"/>
                </a:solidFill>
              </a:rPr>
              <a:t>, </a:t>
            </a:r>
            <a:r>
              <a:rPr lang="en-US" altLang="x-none" sz="2100" u="sng" dirty="0">
                <a:solidFill>
                  <a:schemeClr val="bg1"/>
                </a:solidFill>
              </a:rPr>
              <a:t>Flickr</a:t>
            </a:r>
            <a:r>
              <a:rPr lang="en-US" altLang="x-none" sz="21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x-none" sz="2100" dirty="0">
                <a:solidFill>
                  <a:schemeClr val="bg1"/>
                </a:solidFill>
              </a:rPr>
              <a:t>Virtual Worlds (</a:t>
            </a:r>
            <a:r>
              <a:rPr lang="en-US" altLang="x-none" sz="2100" dirty="0">
                <a:solidFill>
                  <a:schemeClr val="bg1"/>
                </a:solidFill>
                <a:hlinkClick r:id="rId5" tooltip="World of Warcraft"/>
              </a:rPr>
              <a:t>World of Warcraft</a:t>
            </a:r>
            <a:r>
              <a:rPr lang="en-US" altLang="x-none" sz="2100" dirty="0">
                <a:solidFill>
                  <a:schemeClr val="bg1"/>
                </a:solidFill>
              </a:rPr>
              <a:t>, </a:t>
            </a:r>
            <a:r>
              <a:rPr lang="en-US" altLang="x-none" sz="2100" dirty="0">
                <a:solidFill>
                  <a:schemeClr val="bg1"/>
                </a:solidFill>
                <a:hlinkClick r:id="rId6" tooltip="Second Life"/>
              </a:rPr>
              <a:t>Second Life</a:t>
            </a:r>
            <a:r>
              <a:rPr lang="en-US" altLang="x-none" sz="2100" dirty="0">
                <a:solidFill>
                  <a:schemeClr val="bg1"/>
                </a:solidFill>
              </a:rPr>
              <a:t>)</a:t>
            </a:r>
          </a:p>
          <a:p>
            <a:endParaRPr lang="en-US" altLang="x-none" sz="21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A1D7AD-A92F-4E02-8266-A536BBE80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52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#Who’s on Social Media?</a:t>
            </a:r>
          </a:p>
        </p:txBody>
      </p:sp>
      <p:sp>
        <p:nvSpPr>
          <p:cNvPr id="7171" name="Content Placeholder 5"/>
          <p:cNvSpPr>
            <a:spLocks noGrp="1"/>
          </p:cNvSpPr>
          <p:nvPr>
            <p:ph sz="half" idx="1"/>
          </p:nvPr>
        </p:nvSpPr>
        <p:spPr>
          <a:xfrm>
            <a:off x="2209800" y="1676400"/>
            <a:ext cx="3810000" cy="41148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x-none"/>
              <a:t>Organizations</a:t>
            </a:r>
          </a:p>
        </p:txBody>
      </p:sp>
      <p:sp>
        <p:nvSpPr>
          <p:cNvPr id="7172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676400"/>
            <a:ext cx="3810000" cy="41148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x-none"/>
              <a:t>Individuals</a:t>
            </a:r>
          </a:p>
        </p:txBody>
      </p:sp>
      <p:graphicFrame>
        <p:nvGraphicFramePr>
          <p:cNvPr id="7173" name="Object 3"/>
          <p:cNvGraphicFramePr>
            <a:graphicFrameLocks noChangeAspect="1"/>
          </p:cNvGraphicFramePr>
          <p:nvPr/>
        </p:nvGraphicFramePr>
        <p:xfrm>
          <a:off x="1946275" y="2392363"/>
          <a:ext cx="3957638" cy="339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5650794" imgH="4850794" progId="Photoshop.Image.9">
                  <p:embed/>
                </p:oleObj>
              </mc:Choice>
              <mc:Fallback>
                <p:oleObj name="Image" r:id="rId3" imgW="5650794" imgH="4850794" progId="Photoshop.Image.9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6275" y="2392363"/>
                        <a:ext cx="3957638" cy="3397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74" name="Object 4"/>
          <p:cNvGraphicFramePr>
            <a:graphicFrameLocks noChangeAspect="1"/>
          </p:cNvGraphicFramePr>
          <p:nvPr/>
        </p:nvGraphicFramePr>
        <p:xfrm>
          <a:off x="6256338" y="2392364"/>
          <a:ext cx="3949700" cy="342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5625397" imgH="4876190" progId="Photoshop.Image.9">
                  <p:embed/>
                </p:oleObj>
              </mc:Choice>
              <mc:Fallback>
                <p:oleObj name="Image" r:id="rId5" imgW="5625397" imgH="4876190" progId="Photoshop.Image.9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6338" y="2392364"/>
                        <a:ext cx="3949700" cy="3424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38C215-4487-4895-B620-10D4E521B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20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 altLang="x-none" dirty="0">
                <a:solidFill>
                  <a:schemeClr val="bg1"/>
                </a:solidFill>
              </a:rPr>
              <a:t>#Developing a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643" y="2286000"/>
            <a:ext cx="4260714" cy="38448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  <a:defRPr/>
            </a:pPr>
            <a:endParaRPr lang="en-US" sz="3200" b="1" dirty="0">
              <a:solidFill>
                <a:schemeClr val="bg1">
                  <a:alpha val="60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Define your audience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Adopt a point of view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bg1">
                    <a:alpha val="60000"/>
                  </a:schemeClr>
                </a:solidFill>
              </a:rPr>
              <a:t>Allocate resources</a:t>
            </a:r>
          </a:p>
          <a:p>
            <a:pPr marL="514350" indent="-514350">
              <a:buFont typeface="+mj-lt"/>
              <a:buAutoNum type="arabicPeriod"/>
              <a:defRPr/>
            </a:pPr>
            <a:endParaRPr lang="en-US" sz="32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11266" name="Picture 2" descr="mage result for online strateg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18971" y="1436801"/>
            <a:ext cx="6406268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3F46C1-3550-4F8C-9099-DB8A0092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02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21" name="Picture 9220">
            <a:extLst>
              <a:ext uri="{FF2B5EF4-FFF2-40B4-BE49-F238E27FC236}">
                <a16:creationId xmlns:a16="http://schemas.microsoft.com/office/drawing/2014/main" id="{3C1B93FE-2CB2-4602-A11F-CA154FDA4F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31" r="21419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841248" y="365759"/>
            <a:ext cx="7769352" cy="1325880"/>
          </a:xfrm>
        </p:spPr>
        <p:txBody>
          <a:bodyPr anchor="ctr">
            <a:normAutofit/>
          </a:bodyPr>
          <a:lstStyle/>
          <a:p>
            <a:r>
              <a:rPr lang="en-US" altLang="x-none" dirty="0">
                <a:solidFill>
                  <a:schemeClr val="bg1"/>
                </a:solidFill>
              </a:rPr>
              <a:t>#Tips for contents</a:t>
            </a:r>
          </a:p>
        </p:txBody>
      </p:sp>
      <p:sp>
        <p:nvSpPr>
          <p:cNvPr id="9222" name="Freeform: Shape 76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9223" name="Content Placeholder 2">
            <a:extLst>
              <a:ext uri="{FF2B5EF4-FFF2-40B4-BE49-F238E27FC236}">
                <a16:creationId xmlns:a16="http://schemas.microsoft.com/office/drawing/2014/main" id="{A35518AF-42FA-497D-A83F-066226C336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0388307"/>
              </p:ext>
            </p:extLst>
          </p:nvPr>
        </p:nvGraphicFramePr>
        <p:xfrm>
          <a:off x="1" y="1871024"/>
          <a:ext cx="7276288" cy="4348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36A3BD-F5BA-4FA4-843E-67A6265A9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02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6EBF06A5-4173-45DE-87B1-0791E098A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6" name="Picture 10245">
            <a:extLst>
              <a:ext uri="{FF2B5EF4-FFF2-40B4-BE49-F238E27FC236}">
                <a16:creationId xmlns:a16="http://schemas.microsoft.com/office/drawing/2014/main" id="{E4F49C6C-292D-4CD1-BB3E-27560E42E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78" r="-2" b="-2"/>
          <a:stretch/>
        </p:blipFill>
        <p:spPr>
          <a:xfrm>
            <a:off x="6728728" y="1690688"/>
            <a:ext cx="5463273" cy="5167312"/>
          </a:xfrm>
          <a:custGeom>
            <a:avLst/>
            <a:gdLst/>
            <a:ahLst/>
            <a:cxnLst/>
            <a:rect l="l" t="t" r="r" b="b"/>
            <a:pathLst>
              <a:path w="5463273" h="5167312">
                <a:moveTo>
                  <a:pt x="2391664" y="0"/>
                </a:moveTo>
                <a:lnTo>
                  <a:pt x="2729598" y="0"/>
                </a:lnTo>
                <a:lnTo>
                  <a:pt x="3668014" y="0"/>
                </a:lnTo>
                <a:lnTo>
                  <a:pt x="5463273" y="0"/>
                </a:lnTo>
                <a:lnTo>
                  <a:pt x="5463273" y="5167310"/>
                </a:lnTo>
                <a:lnTo>
                  <a:pt x="3668014" y="516731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81DAA37-DAFB-47C9-9EE7-11C030BEC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0688"/>
            <a:ext cx="8958061" cy="5167312"/>
          </a:xfrm>
          <a:custGeom>
            <a:avLst/>
            <a:gdLst>
              <a:gd name="connsiteX0" fmla="*/ 0 w 8958061"/>
              <a:gd name="connsiteY0" fmla="*/ 0 h 5167312"/>
              <a:gd name="connsiteX1" fmla="*/ 7885684 w 8958061"/>
              <a:gd name="connsiteY1" fmla="*/ 0 h 5167312"/>
              <a:gd name="connsiteX2" fmla="*/ 7884964 w 8958061"/>
              <a:gd name="connsiteY2" fmla="*/ 952 h 5167312"/>
              <a:gd name="connsiteX3" fmla="*/ 8958061 w 8958061"/>
              <a:gd name="connsiteY3" fmla="*/ 952 h 5167312"/>
              <a:gd name="connsiteX4" fmla="*/ 6564182 w 8958061"/>
              <a:gd name="connsiteY4" fmla="*/ 5167312 h 5167312"/>
              <a:gd name="connsiteX5" fmla="*/ 3026607 w 8958061"/>
              <a:gd name="connsiteY5" fmla="*/ 5167312 h 5167312"/>
              <a:gd name="connsiteX6" fmla="*/ 3026607 w 8958061"/>
              <a:gd name="connsiteY6" fmla="*/ 5166360 h 5167312"/>
              <a:gd name="connsiteX7" fmla="*/ 0 w 8958061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8061" h="5167312">
                <a:moveTo>
                  <a:pt x="0" y="0"/>
                </a:moveTo>
                <a:lnTo>
                  <a:pt x="7885684" y="0"/>
                </a:lnTo>
                <a:lnTo>
                  <a:pt x="7884964" y="952"/>
                </a:lnTo>
                <a:lnTo>
                  <a:pt x="8958061" y="952"/>
                </a:lnTo>
                <a:lnTo>
                  <a:pt x="6564182" y="5167312"/>
                </a:lnTo>
                <a:lnTo>
                  <a:pt x="3026607" y="5167312"/>
                </a:lnTo>
                <a:lnTo>
                  <a:pt x="3026607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41248" y="365759"/>
            <a:ext cx="7769352" cy="13258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x-none" dirty="0">
                <a:solidFill>
                  <a:schemeClr val="bg1"/>
                </a:solidFill>
              </a:rPr>
              <a:t>#The Basics</a:t>
            </a: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F4CBD955-7E14-485C-919F-EC1D1B9BC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5410" y="2"/>
            <a:ext cx="2986590" cy="1511301"/>
          </a:xfrm>
          <a:custGeom>
            <a:avLst/>
            <a:gdLst>
              <a:gd name="connsiteX0" fmla="*/ 697617 w 2986590"/>
              <a:gd name="connsiteY0" fmla="*/ 0 h 1511301"/>
              <a:gd name="connsiteX1" fmla="*/ 1096710 w 2986590"/>
              <a:gd name="connsiteY1" fmla="*/ 0 h 1511301"/>
              <a:gd name="connsiteX2" fmla="*/ 1191330 w 2986590"/>
              <a:gd name="connsiteY2" fmla="*/ 0 h 1511301"/>
              <a:gd name="connsiteX3" fmla="*/ 2986590 w 2986590"/>
              <a:gd name="connsiteY3" fmla="*/ 0 h 1511301"/>
              <a:gd name="connsiteX4" fmla="*/ 2986590 w 2986590"/>
              <a:gd name="connsiteY4" fmla="*/ 1511301 h 1511301"/>
              <a:gd name="connsiteX5" fmla="*/ 1191330 w 2986590"/>
              <a:gd name="connsiteY5" fmla="*/ 1511301 h 1511301"/>
              <a:gd name="connsiteX6" fmla="*/ 399093 w 2986590"/>
              <a:gd name="connsiteY6" fmla="*/ 1511301 h 1511301"/>
              <a:gd name="connsiteX7" fmla="*/ 0 w 2986590"/>
              <a:gd name="connsiteY7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6590" h="1511301">
                <a:moveTo>
                  <a:pt x="697617" y="0"/>
                </a:moveTo>
                <a:lnTo>
                  <a:pt x="1096710" y="0"/>
                </a:lnTo>
                <a:lnTo>
                  <a:pt x="1191330" y="0"/>
                </a:lnTo>
                <a:lnTo>
                  <a:pt x="2986590" y="0"/>
                </a:lnTo>
                <a:lnTo>
                  <a:pt x="2986590" y="1511301"/>
                </a:lnTo>
                <a:lnTo>
                  <a:pt x="1191330" y="1511301"/>
                </a:lnTo>
                <a:lnTo>
                  <a:pt x="399093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0245" name="Rectangle 3">
            <a:extLst>
              <a:ext uri="{FF2B5EF4-FFF2-40B4-BE49-F238E27FC236}">
                <a16:creationId xmlns:a16="http://schemas.microsoft.com/office/drawing/2014/main" id="{026F0544-3FC6-4684-A2E1-813FDEFA26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957152"/>
              </p:ext>
            </p:extLst>
          </p:nvPr>
        </p:nvGraphicFramePr>
        <p:xfrm>
          <a:off x="1" y="2057398"/>
          <a:ext cx="7140102" cy="4434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0E254F-D1E6-480A-A0AE-9BC592FE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89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Rectangle 74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7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267" name="Picture 3" descr="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792" y="2768561"/>
            <a:ext cx="3002442" cy="112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906017" y="1108953"/>
            <a:ext cx="8088033" cy="5068009"/>
          </a:xfrm>
        </p:spPr>
        <p:txBody>
          <a:bodyPr vert="horz" lIns="91440" tIns="45720" rIns="91440" bIns="45720" rtlCol="0">
            <a:noAutofit/>
          </a:bodyPr>
          <a:lstStyle/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Top 5 best practices: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Do some Spring cleaning!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Beef up your information section.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Be active/share.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Follow industry influencers and companies/groups of interest.</a:t>
            </a:r>
          </a:p>
          <a:p>
            <a:pPr marL="381000">
              <a:buFont typeface="Arial" panose="020B0604020202020204" pitchFamily="34" charset="0"/>
              <a:buChar char="•"/>
            </a:pPr>
            <a:r>
              <a:rPr lang="en-US" altLang="x-none" sz="4000" dirty="0"/>
              <a:t>Quality vs. Quantity</a:t>
            </a:r>
          </a:p>
          <a:p>
            <a:pPr marL="381000">
              <a:buFont typeface="Arial" panose="020B0604020202020204" pitchFamily="34" charset="0"/>
              <a:buChar char="•"/>
            </a:pPr>
            <a:endParaRPr lang="en-US" altLang="x-none" sz="4000" dirty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524001" y="13503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1269" name="Rectangle 5"/>
          <p:cNvSpPr>
            <a:spLocks noChangeArrowheads="1"/>
          </p:cNvSpPr>
          <p:nvPr/>
        </p:nvSpPr>
        <p:spPr bwMode="auto">
          <a:xfrm>
            <a:off x="1524001" y="3331519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1524001" y="935982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/>
            <a:endParaRPr lang="x-none" altLang="x-non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430184-EA96-431D-AEB7-5992BB3C8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D647B-BB05-F04D-9709-C8AFC2DA97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88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1204</Words>
  <Application>Microsoft Office PowerPoint</Application>
  <PresentationFormat>Widescreen</PresentationFormat>
  <Paragraphs>218</Paragraphs>
  <Slides>29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Arial Narrow</vt:lpstr>
      <vt:lpstr>Britannic Bold</vt:lpstr>
      <vt:lpstr>Calibri</vt:lpstr>
      <vt:lpstr>Calibri Light</vt:lpstr>
      <vt:lpstr>Times</vt:lpstr>
      <vt:lpstr>Times New Roman</vt:lpstr>
      <vt:lpstr>Office Theme</vt:lpstr>
      <vt:lpstr>Image</vt:lpstr>
      <vt:lpstr>PowerPoint Presentation</vt:lpstr>
      <vt:lpstr>#Today’s Contents </vt:lpstr>
      <vt:lpstr>Overview:  #What is Social Media?</vt:lpstr>
      <vt:lpstr>#Overview: Types of Social Media Services </vt:lpstr>
      <vt:lpstr>#Who’s on Social Media?</vt:lpstr>
      <vt:lpstr>#Developing a Strategy</vt:lpstr>
      <vt:lpstr>#Tips for contents</vt:lpstr>
      <vt:lpstr>#The Basics</vt:lpstr>
      <vt:lpstr>PowerPoint Presentation</vt:lpstr>
      <vt:lpstr>PowerPoint Presentation</vt:lpstr>
      <vt:lpstr>PowerPoint Presentation</vt:lpstr>
      <vt:lpstr>PowerPoint Presentation</vt:lpstr>
      <vt:lpstr>How to Measure Success</vt:lpstr>
      <vt:lpstr>How to Measure Success</vt:lpstr>
      <vt:lpstr>How to Measure Success</vt:lpstr>
      <vt:lpstr>Benefits of Social Media</vt:lpstr>
      <vt:lpstr>Benefits of Social Media</vt:lpstr>
      <vt:lpstr>Social Media Risks and Concerns</vt:lpstr>
      <vt:lpstr>Regulatory Risks and Concerns</vt:lpstr>
      <vt:lpstr>Regulatory Risks and Concerns</vt:lpstr>
      <vt:lpstr>Reputational and financial risks</vt:lpstr>
      <vt:lpstr>Information security risks</vt:lpstr>
      <vt:lpstr>Legal risks</vt:lpstr>
      <vt:lpstr>Business Risks</vt:lpstr>
      <vt:lpstr>Social Media Risk Controls</vt:lpstr>
      <vt:lpstr>Social Media Risk Controls</vt:lpstr>
      <vt:lpstr>Social Media Risk Controls</vt:lpstr>
      <vt:lpstr>Social Media Risk Controls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Klodi Dimushi</dc:creator>
  <cp:lastModifiedBy>Klodi Dimushi</cp:lastModifiedBy>
  <cp:revision>1</cp:revision>
  <dcterms:created xsi:type="dcterms:W3CDTF">2021-02-01T19:26:56Z</dcterms:created>
  <dcterms:modified xsi:type="dcterms:W3CDTF">2021-02-01T19:28:03Z</dcterms:modified>
</cp:coreProperties>
</file>

<file path=docProps/thumbnail.jpeg>
</file>